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1" r:id="rId4"/>
    <p:sldMasterId id="2147483836" r:id="rId5"/>
    <p:sldMasterId id="2147483860" r:id="rId6"/>
    <p:sldMasterId id="2147483871" r:id="rId7"/>
  </p:sldMasterIdLst>
  <p:notesMasterIdLst>
    <p:notesMasterId r:id="rId13"/>
  </p:notesMasterIdLst>
  <p:handoutMasterIdLst>
    <p:handoutMasterId r:id="rId14"/>
  </p:handoutMasterIdLst>
  <p:sldIdLst>
    <p:sldId id="293" r:id="rId8"/>
    <p:sldId id="307" r:id="rId9"/>
    <p:sldId id="304" r:id="rId10"/>
    <p:sldId id="305" r:id="rId11"/>
    <p:sldId id="30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95" userDrawn="1">
          <p15:clr>
            <a:srgbClr val="A4A3A4"/>
          </p15:clr>
        </p15:guide>
        <p15:guide id="2" pos="71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982"/>
    <a:srgbClr val="000000"/>
    <a:srgbClr val="FBF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7459" autoAdjust="0"/>
  </p:normalViewPr>
  <p:slideViewPr>
    <p:cSldViewPr snapToGrid="0" showGuides="1">
      <p:cViewPr varScale="1">
        <p:scale>
          <a:sx n="83" d="100"/>
          <a:sy n="83" d="100"/>
        </p:scale>
        <p:origin x="686" y="82"/>
      </p:cViewPr>
      <p:guideLst>
        <p:guide orient="horz" pos="595"/>
        <p:guide pos="71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3468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>
            <a:extLst>
              <a:ext uri="{FF2B5EF4-FFF2-40B4-BE49-F238E27FC236}">
                <a16:creationId xmlns:a16="http://schemas.microsoft.com/office/drawing/2014/main" id="{19513D7D-8C22-EE46-92CA-71E743DB93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D3603-24A3-9647-8224-C122FBBE2580}" type="slidenum">
              <a:rPr lang="en-FI" smtClean="0"/>
              <a:t>‹#›</a:t>
            </a:fld>
            <a:endParaRPr lang="en-FI"/>
          </a:p>
        </p:txBody>
      </p:sp>
      <p:sp>
        <p:nvSpPr>
          <p:cNvPr id="4" name="Footer">
            <a:extLst>
              <a:ext uri="{FF2B5EF4-FFF2-40B4-BE49-F238E27FC236}">
                <a16:creationId xmlns:a16="http://schemas.microsoft.com/office/drawing/2014/main" id="{1F7ABA18-A84F-074F-9376-FE33EE41D9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">
            <a:extLst>
              <a:ext uri="{FF2B5EF4-FFF2-40B4-BE49-F238E27FC236}">
                <a16:creationId xmlns:a16="http://schemas.microsoft.com/office/drawing/2014/main" id="{A5056C93-251E-E949-9BE3-94266BC576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C5BAD-5CE4-0D4B-9432-8B61DC48D1F9}" type="datetimeFigureOut">
              <a:rPr lang="en-FI" smtClean="0"/>
              <a:t>03/25/2025</a:t>
            </a:fld>
            <a:endParaRPr lang="en-FI"/>
          </a:p>
        </p:txBody>
      </p:sp>
      <p:sp>
        <p:nvSpPr>
          <p:cNvPr id="2" name="Header">
            <a:extLst>
              <a:ext uri="{FF2B5EF4-FFF2-40B4-BE49-F238E27FC236}">
                <a16:creationId xmlns:a16="http://schemas.microsoft.com/office/drawing/2014/main" id="{5CF3B6B1-DF31-FB4E-ACA7-644D0C182C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647661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6D4E9-8630-4E9D-882C-929BF85E63F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Notes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Image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3" name="Date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26645-E1FD-4699-9CFE-C82B328950D3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2" name="Header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27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0D88C63-01F5-43A4-B7A5-4A1EDFE46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65130" y="1172305"/>
            <a:ext cx="5703215" cy="2365938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defRPr sz="410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aloitussivu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virallinen</a:t>
            </a:r>
            <a:r>
              <a:rPr lang="en-US" dirty="0"/>
              <a:t> </a:t>
            </a:r>
            <a:r>
              <a:rPr lang="en-US" dirty="0" err="1"/>
              <a:t>merkki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max. 3 </a:t>
            </a:r>
            <a:r>
              <a:rPr lang="en-US" dirty="0" err="1"/>
              <a:t>riviä</a:t>
            </a:r>
            <a:r>
              <a:rPr lang="en-US" dirty="0"/>
              <a:t> </a:t>
            </a:r>
            <a:r>
              <a:rPr lang="en-US" dirty="0" err="1"/>
              <a:t>tekstiä</a:t>
            </a:r>
            <a:endParaRPr lang="en-US" dirty="0"/>
          </a:p>
        </p:txBody>
      </p:sp>
      <p:sp>
        <p:nvSpPr>
          <p:cNvPr id="5" name="Subtitle">
            <a:extLst>
              <a:ext uri="{FF2B5EF4-FFF2-40B4-BE49-F238E27FC236}">
                <a16:creationId xmlns:a16="http://schemas.microsoft.com/office/drawing/2014/main" id="{90434203-68F5-462B-A213-2CCE4936BC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65130" y="3962126"/>
            <a:ext cx="5703215" cy="171316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Tilaisuuden nimi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Esittäjän nimi</a:t>
            </a:r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54265047-0BD3-4BB2-8CB9-EF0676811F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77" y="1172305"/>
            <a:ext cx="4502989" cy="450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126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llinen 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0B1D7BC-5B4E-4BD3-9FDB-1B18BD22F6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508" y="281638"/>
            <a:ext cx="5333738" cy="1340973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 </a:t>
            </a:r>
            <a:r>
              <a:rPr lang="en-US" dirty="0" err="1"/>
              <a:t>kuvalla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max. 2 </a:t>
            </a:r>
            <a:r>
              <a:rPr lang="en-US" dirty="0" err="1"/>
              <a:t>rivin</a:t>
            </a:r>
            <a:r>
              <a:rPr lang="en-US" dirty="0"/>
              <a:t> </a:t>
            </a:r>
            <a:r>
              <a:rPr lang="en-US" dirty="0" err="1"/>
              <a:t>lyhyt</a:t>
            </a:r>
            <a:r>
              <a:rPr lang="en-US" dirty="0"/>
              <a:t> </a:t>
            </a:r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8" name="Content A">
            <a:extLst>
              <a:ext uri="{FF2B5EF4-FFF2-40B4-BE49-F238E27FC236}">
                <a16:creationId xmlns:a16="http://schemas.microsoft.com/office/drawing/2014/main" id="{44DB5296-26BF-41A3-9CF8-222D8DD5D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6508" y="1766869"/>
            <a:ext cx="5333738" cy="4311081"/>
          </a:xfrm>
        </p:spPr>
        <p:txBody>
          <a:bodyPr/>
          <a:lstStyle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Kuvan paikkamerkki 19">
            <a:extLst>
              <a:ext uri="{FF2B5EF4-FFF2-40B4-BE49-F238E27FC236}">
                <a16:creationId xmlns:a16="http://schemas.microsoft.com/office/drawing/2014/main" id="{1CD34E48-431E-47C9-8075-E449B22F1C1A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30732" y="-14009"/>
            <a:ext cx="5777063" cy="68764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5403920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5417570"/>
              <a:gd name="connsiteY0" fmla="*/ 4483 h 6866965"/>
              <a:gd name="connsiteX1" fmla="*/ 5403920 w 5417570"/>
              <a:gd name="connsiteY1" fmla="*/ 0 h 6866965"/>
              <a:gd name="connsiteX2" fmla="*/ 5417570 w 5417570"/>
              <a:gd name="connsiteY2" fmla="*/ 6866965 h 6866965"/>
              <a:gd name="connsiteX3" fmla="*/ 655475 w 5417570"/>
              <a:gd name="connsiteY3" fmla="*/ 6862483 h 6866965"/>
              <a:gd name="connsiteX4" fmla="*/ 5 w 5417570"/>
              <a:gd name="connsiteY4" fmla="*/ 3409885 h 6866965"/>
              <a:gd name="connsiteX5" fmla="*/ 655475 w 5417570"/>
              <a:gd name="connsiteY5" fmla="*/ 4483 h 6866965"/>
              <a:gd name="connsiteX0" fmla="*/ 655475 w 5403920"/>
              <a:gd name="connsiteY0" fmla="*/ 4483 h 6866965"/>
              <a:gd name="connsiteX1" fmla="*/ 5403920 w 5403920"/>
              <a:gd name="connsiteY1" fmla="*/ 0 h 6866965"/>
              <a:gd name="connsiteX2" fmla="*/ 5362979 w 5403920"/>
              <a:gd name="connsiteY2" fmla="*/ 6866965 h 6866965"/>
              <a:gd name="connsiteX3" fmla="*/ 655475 w 5403920"/>
              <a:gd name="connsiteY3" fmla="*/ 6862483 h 6866965"/>
              <a:gd name="connsiteX4" fmla="*/ 5 w 5403920"/>
              <a:gd name="connsiteY4" fmla="*/ 3409885 h 6866965"/>
              <a:gd name="connsiteX5" fmla="*/ 655475 w 5403920"/>
              <a:gd name="connsiteY5" fmla="*/ 4483 h 6866965"/>
              <a:gd name="connsiteX0" fmla="*/ 655475 w 5362979"/>
              <a:gd name="connsiteY0" fmla="*/ 4483 h 6866965"/>
              <a:gd name="connsiteX1" fmla="*/ 5335682 w 5362979"/>
              <a:gd name="connsiteY1" fmla="*/ 0 h 6866965"/>
              <a:gd name="connsiteX2" fmla="*/ 5362979 w 5362979"/>
              <a:gd name="connsiteY2" fmla="*/ 6866965 h 6866965"/>
              <a:gd name="connsiteX3" fmla="*/ 655475 w 5362979"/>
              <a:gd name="connsiteY3" fmla="*/ 6862483 h 6866965"/>
              <a:gd name="connsiteX4" fmla="*/ 5 w 5362979"/>
              <a:gd name="connsiteY4" fmla="*/ 3409885 h 6866965"/>
              <a:gd name="connsiteX5" fmla="*/ 655475 w 5362979"/>
              <a:gd name="connsiteY5" fmla="*/ 4483 h 6866965"/>
              <a:gd name="connsiteX0" fmla="*/ 655475 w 5375439"/>
              <a:gd name="connsiteY0" fmla="*/ 4483 h 6866965"/>
              <a:gd name="connsiteX1" fmla="*/ 5375439 w 5375439"/>
              <a:gd name="connsiteY1" fmla="*/ 0 h 6866965"/>
              <a:gd name="connsiteX2" fmla="*/ 5362979 w 5375439"/>
              <a:gd name="connsiteY2" fmla="*/ 6866965 h 6866965"/>
              <a:gd name="connsiteX3" fmla="*/ 655475 w 5375439"/>
              <a:gd name="connsiteY3" fmla="*/ 6862483 h 6866965"/>
              <a:gd name="connsiteX4" fmla="*/ 5 w 5375439"/>
              <a:gd name="connsiteY4" fmla="*/ 3409885 h 6866965"/>
              <a:gd name="connsiteX5" fmla="*/ 655475 w 5375439"/>
              <a:gd name="connsiteY5" fmla="*/ 4483 h 6866965"/>
              <a:gd name="connsiteX0" fmla="*/ 655475 w 5367488"/>
              <a:gd name="connsiteY0" fmla="*/ 4483 h 6866965"/>
              <a:gd name="connsiteX1" fmla="*/ 5367488 w 5367488"/>
              <a:gd name="connsiteY1" fmla="*/ 0 h 6866965"/>
              <a:gd name="connsiteX2" fmla="*/ 5362979 w 5367488"/>
              <a:gd name="connsiteY2" fmla="*/ 6866965 h 6866965"/>
              <a:gd name="connsiteX3" fmla="*/ 655475 w 5367488"/>
              <a:gd name="connsiteY3" fmla="*/ 6862483 h 6866965"/>
              <a:gd name="connsiteX4" fmla="*/ 5 w 5367488"/>
              <a:gd name="connsiteY4" fmla="*/ 3409885 h 6866965"/>
              <a:gd name="connsiteX5" fmla="*/ 655475 w 5367488"/>
              <a:gd name="connsiteY5" fmla="*/ 4483 h 6866965"/>
              <a:gd name="connsiteX0" fmla="*/ 655475 w 5777063"/>
              <a:gd name="connsiteY0" fmla="*/ 14008 h 6876490"/>
              <a:gd name="connsiteX1" fmla="*/ 5777063 w 5777063"/>
              <a:gd name="connsiteY1" fmla="*/ 0 h 6876490"/>
              <a:gd name="connsiteX2" fmla="*/ 5362979 w 5777063"/>
              <a:gd name="connsiteY2" fmla="*/ 6876490 h 6876490"/>
              <a:gd name="connsiteX3" fmla="*/ 655475 w 5777063"/>
              <a:gd name="connsiteY3" fmla="*/ 6872008 h 6876490"/>
              <a:gd name="connsiteX4" fmla="*/ 5 w 5777063"/>
              <a:gd name="connsiteY4" fmla="*/ 3419410 h 6876490"/>
              <a:gd name="connsiteX5" fmla="*/ 655475 w 5777063"/>
              <a:gd name="connsiteY5" fmla="*/ 14008 h 6876490"/>
              <a:gd name="connsiteX0" fmla="*/ 655475 w 5777063"/>
              <a:gd name="connsiteY0" fmla="*/ 14008 h 6876490"/>
              <a:gd name="connsiteX1" fmla="*/ 5777063 w 5777063"/>
              <a:gd name="connsiteY1" fmla="*/ 0 h 6876490"/>
              <a:gd name="connsiteX2" fmla="*/ 5772554 w 5777063"/>
              <a:gd name="connsiteY2" fmla="*/ 6876490 h 6876490"/>
              <a:gd name="connsiteX3" fmla="*/ 655475 w 5777063"/>
              <a:gd name="connsiteY3" fmla="*/ 6872008 h 6876490"/>
              <a:gd name="connsiteX4" fmla="*/ 5 w 5777063"/>
              <a:gd name="connsiteY4" fmla="*/ 3419410 h 6876490"/>
              <a:gd name="connsiteX5" fmla="*/ 655475 w 5777063"/>
              <a:gd name="connsiteY5" fmla="*/ 14008 h 6876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77063" h="6876490">
                <a:moveTo>
                  <a:pt x="655475" y="14008"/>
                </a:moveTo>
                <a:lnTo>
                  <a:pt x="5777063" y="0"/>
                </a:lnTo>
                <a:cubicBezTo>
                  <a:pt x="5777063" y="2288988"/>
                  <a:pt x="5772554" y="4587502"/>
                  <a:pt x="5772554" y="6876490"/>
                </a:cubicBezTo>
                <a:lnTo>
                  <a:pt x="655475" y="6872008"/>
                </a:lnTo>
                <a:cubicBezTo>
                  <a:pt x="198241" y="5593547"/>
                  <a:pt x="-1047" y="4552250"/>
                  <a:pt x="5" y="3419410"/>
                </a:cubicBezTo>
                <a:cubicBezTo>
                  <a:pt x="1057" y="2286570"/>
                  <a:pt x="220670" y="1008924"/>
                  <a:pt x="655475" y="14008"/>
                </a:cubicBezTo>
                <a:close/>
              </a:path>
            </a:pathLst>
          </a:custGeom>
        </p:spPr>
        <p:txBody>
          <a:bodyPr tIns="180000" rIns="180000" bIns="180000" anchor="t" anchorCtr="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latin typeface="Finlandica" panose="00000500000000000000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</a:t>
            </a:r>
            <a:br>
              <a:rPr lang="fi-FI" dirty="0"/>
            </a:br>
            <a:r>
              <a:rPr lang="fi-FI" dirty="0"/>
              <a:t>kuvaketta. Kuvan näkyvää osaa </a:t>
            </a:r>
            <a:br>
              <a:rPr lang="fi-FI" dirty="0"/>
            </a:br>
            <a:r>
              <a:rPr lang="fi-FI" dirty="0"/>
              <a:t>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  <a:br>
              <a:rPr lang="fi-FI" dirty="0"/>
            </a:br>
            <a:r>
              <a:rPr lang="fi-FI" dirty="0"/>
              <a:t>Jos haluat vaihtaa uuden kuvan, </a:t>
            </a:r>
            <a:br>
              <a:rPr lang="fi-FI" dirty="0"/>
            </a:br>
            <a:r>
              <a:rPr lang="fi-FI" dirty="0"/>
              <a:t>poista edellinen ja lisää </a:t>
            </a:r>
            <a:br>
              <a:rPr lang="fi-FI" dirty="0"/>
            </a:br>
            <a:r>
              <a:rPr lang="fi-FI" dirty="0"/>
              <a:t>uusi kuvakkeesta.</a:t>
            </a:r>
          </a:p>
        </p:txBody>
      </p:sp>
      <p:sp>
        <p:nvSpPr>
          <p:cNvPr id="10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533373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9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0316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_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">
            <a:extLst>
              <a:ext uri="{FF2B5EF4-FFF2-40B4-BE49-F238E27FC236}">
                <a16:creationId xmlns:a16="http://schemas.microsoft.com/office/drawing/2014/main" id="{00B1D7BC-5B4E-4BD3-9FDB-1B18BD22F6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508" y="281638"/>
            <a:ext cx="5333738" cy="1340973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 </a:t>
            </a:r>
            <a:r>
              <a:rPr lang="en-US" dirty="0" err="1"/>
              <a:t>kuvalla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max. 2 </a:t>
            </a:r>
            <a:r>
              <a:rPr lang="en-US" dirty="0" err="1"/>
              <a:t>rivin</a:t>
            </a:r>
            <a:r>
              <a:rPr lang="en-US" dirty="0"/>
              <a:t> </a:t>
            </a:r>
            <a:r>
              <a:rPr lang="en-US" dirty="0" err="1"/>
              <a:t>lyhyt</a:t>
            </a:r>
            <a:r>
              <a:rPr lang="en-US" dirty="0"/>
              <a:t> </a:t>
            </a:r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9" name="Subtitle A">
            <a:extLst>
              <a:ext uri="{FF2B5EF4-FFF2-40B4-BE49-F238E27FC236}">
                <a16:creationId xmlns:a16="http://schemas.microsoft.com/office/drawing/2014/main" id="{AAD010FA-0F28-4F8C-AF9D-91CCCE228FF1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596508" y="1622610"/>
            <a:ext cx="5333738" cy="736243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5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Finlandica" panose="00000500000000000000" pitchFamily="2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LYHYT VÄLIOTSIKKO</a:t>
            </a:r>
          </a:p>
        </p:txBody>
      </p:sp>
      <p:sp>
        <p:nvSpPr>
          <p:cNvPr id="8" name="Content A">
            <a:extLst>
              <a:ext uri="{FF2B5EF4-FFF2-40B4-BE49-F238E27FC236}">
                <a16:creationId xmlns:a16="http://schemas.microsoft.com/office/drawing/2014/main" id="{44DB5296-26BF-41A3-9CF8-222D8DD5D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6508" y="2358853"/>
            <a:ext cx="5333738" cy="3719098"/>
          </a:xfrm>
        </p:spPr>
        <p:txBody>
          <a:bodyPr/>
          <a:lstStyle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Kuvan paikkamerkki 19">
            <a:extLst>
              <a:ext uri="{FF2B5EF4-FFF2-40B4-BE49-F238E27FC236}">
                <a16:creationId xmlns:a16="http://schemas.microsoft.com/office/drawing/2014/main" id="{1CD34E48-431E-47C9-8075-E449B22F1C1A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30732" y="-14009"/>
            <a:ext cx="5777063" cy="68764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5403920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5417570"/>
              <a:gd name="connsiteY0" fmla="*/ 4483 h 6866965"/>
              <a:gd name="connsiteX1" fmla="*/ 5403920 w 5417570"/>
              <a:gd name="connsiteY1" fmla="*/ 0 h 6866965"/>
              <a:gd name="connsiteX2" fmla="*/ 5417570 w 5417570"/>
              <a:gd name="connsiteY2" fmla="*/ 6866965 h 6866965"/>
              <a:gd name="connsiteX3" fmla="*/ 655475 w 5417570"/>
              <a:gd name="connsiteY3" fmla="*/ 6862483 h 6866965"/>
              <a:gd name="connsiteX4" fmla="*/ 5 w 5417570"/>
              <a:gd name="connsiteY4" fmla="*/ 3409885 h 6866965"/>
              <a:gd name="connsiteX5" fmla="*/ 655475 w 5417570"/>
              <a:gd name="connsiteY5" fmla="*/ 4483 h 6866965"/>
              <a:gd name="connsiteX0" fmla="*/ 655475 w 5403920"/>
              <a:gd name="connsiteY0" fmla="*/ 4483 h 6866965"/>
              <a:gd name="connsiteX1" fmla="*/ 5403920 w 5403920"/>
              <a:gd name="connsiteY1" fmla="*/ 0 h 6866965"/>
              <a:gd name="connsiteX2" fmla="*/ 5362979 w 5403920"/>
              <a:gd name="connsiteY2" fmla="*/ 6866965 h 6866965"/>
              <a:gd name="connsiteX3" fmla="*/ 655475 w 5403920"/>
              <a:gd name="connsiteY3" fmla="*/ 6862483 h 6866965"/>
              <a:gd name="connsiteX4" fmla="*/ 5 w 5403920"/>
              <a:gd name="connsiteY4" fmla="*/ 3409885 h 6866965"/>
              <a:gd name="connsiteX5" fmla="*/ 655475 w 5403920"/>
              <a:gd name="connsiteY5" fmla="*/ 4483 h 6866965"/>
              <a:gd name="connsiteX0" fmla="*/ 655475 w 5362979"/>
              <a:gd name="connsiteY0" fmla="*/ 4483 h 6866965"/>
              <a:gd name="connsiteX1" fmla="*/ 5335682 w 5362979"/>
              <a:gd name="connsiteY1" fmla="*/ 0 h 6866965"/>
              <a:gd name="connsiteX2" fmla="*/ 5362979 w 5362979"/>
              <a:gd name="connsiteY2" fmla="*/ 6866965 h 6866965"/>
              <a:gd name="connsiteX3" fmla="*/ 655475 w 5362979"/>
              <a:gd name="connsiteY3" fmla="*/ 6862483 h 6866965"/>
              <a:gd name="connsiteX4" fmla="*/ 5 w 5362979"/>
              <a:gd name="connsiteY4" fmla="*/ 3409885 h 6866965"/>
              <a:gd name="connsiteX5" fmla="*/ 655475 w 5362979"/>
              <a:gd name="connsiteY5" fmla="*/ 4483 h 6866965"/>
              <a:gd name="connsiteX0" fmla="*/ 655475 w 5375439"/>
              <a:gd name="connsiteY0" fmla="*/ 4483 h 6866965"/>
              <a:gd name="connsiteX1" fmla="*/ 5375439 w 5375439"/>
              <a:gd name="connsiteY1" fmla="*/ 0 h 6866965"/>
              <a:gd name="connsiteX2" fmla="*/ 5362979 w 5375439"/>
              <a:gd name="connsiteY2" fmla="*/ 6866965 h 6866965"/>
              <a:gd name="connsiteX3" fmla="*/ 655475 w 5375439"/>
              <a:gd name="connsiteY3" fmla="*/ 6862483 h 6866965"/>
              <a:gd name="connsiteX4" fmla="*/ 5 w 5375439"/>
              <a:gd name="connsiteY4" fmla="*/ 3409885 h 6866965"/>
              <a:gd name="connsiteX5" fmla="*/ 655475 w 5375439"/>
              <a:gd name="connsiteY5" fmla="*/ 4483 h 6866965"/>
              <a:gd name="connsiteX0" fmla="*/ 655475 w 5367488"/>
              <a:gd name="connsiteY0" fmla="*/ 4483 h 6866965"/>
              <a:gd name="connsiteX1" fmla="*/ 5367488 w 5367488"/>
              <a:gd name="connsiteY1" fmla="*/ 0 h 6866965"/>
              <a:gd name="connsiteX2" fmla="*/ 5362979 w 5367488"/>
              <a:gd name="connsiteY2" fmla="*/ 6866965 h 6866965"/>
              <a:gd name="connsiteX3" fmla="*/ 655475 w 5367488"/>
              <a:gd name="connsiteY3" fmla="*/ 6862483 h 6866965"/>
              <a:gd name="connsiteX4" fmla="*/ 5 w 5367488"/>
              <a:gd name="connsiteY4" fmla="*/ 3409885 h 6866965"/>
              <a:gd name="connsiteX5" fmla="*/ 655475 w 5367488"/>
              <a:gd name="connsiteY5" fmla="*/ 4483 h 6866965"/>
              <a:gd name="connsiteX0" fmla="*/ 655475 w 5777063"/>
              <a:gd name="connsiteY0" fmla="*/ 14008 h 6876490"/>
              <a:gd name="connsiteX1" fmla="*/ 5777063 w 5777063"/>
              <a:gd name="connsiteY1" fmla="*/ 0 h 6876490"/>
              <a:gd name="connsiteX2" fmla="*/ 5362979 w 5777063"/>
              <a:gd name="connsiteY2" fmla="*/ 6876490 h 6876490"/>
              <a:gd name="connsiteX3" fmla="*/ 655475 w 5777063"/>
              <a:gd name="connsiteY3" fmla="*/ 6872008 h 6876490"/>
              <a:gd name="connsiteX4" fmla="*/ 5 w 5777063"/>
              <a:gd name="connsiteY4" fmla="*/ 3419410 h 6876490"/>
              <a:gd name="connsiteX5" fmla="*/ 655475 w 5777063"/>
              <a:gd name="connsiteY5" fmla="*/ 14008 h 6876490"/>
              <a:gd name="connsiteX0" fmla="*/ 655475 w 5777063"/>
              <a:gd name="connsiteY0" fmla="*/ 14008 h 6876490"/>
              <a:gd name="connsiteX1" fmla="*/ 5777063 w 5777063"/>
              <a:gd name="connsiteY1" fmla="*/ 0 h 6876490"/>
              <a:gd name="connsiteX2" fmla="*/ 5772554 w 5777063"/>
              <a:gd name="connsiteY2" fmla="*/ 6876490 h 6876490"/>
              <a:gd name="connsiteX3" fmla="*/ 655475 w 5777063"/>
              <a:gd name="connsiteY3" fmla="*/ 6872008 h 6876490"/>
              <a:gd name="connsiteX4" fmla="*/ 5 w 5777063"/>
              <a:gd name="connsiteY4" fmla="*/ 3419410 h 6876490"/>
              <a:gd name="connsiteX5" fmla="*/ 655475 w 5777063"/>
              <a:gd name="connsiteY5" fmla="*/ 14008 h 6876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77063" h="6876490">
                <a:moveTo>
                  <a:pt x="655475" y="14008"/>
                </a:moveTo>
                <a:lnTo>
                  <a:pt x="5777063" y="0"/>
                </a:lnTo>
                <a:cubicBezTo>
                  <a:pt x="5777063" y="2288988"/>
                  <a:pt x="5772554" y="4587502"/>
                  <a:pt x="5772554" y="6876490"/>
                </a:cubicBezTo>
                <a:lnTo>
                  <a:pt x="655475" y="6872008"/>
                </a:lnTo>
                <a:cubicBezTo>
                  <a:pt x="198241" y="5593547"/>
                  <a:pt x="-1047" y="4552250"/>
                  <a:pt x="5" y="3419410"/>
                </a:cubicBezTo>
                <a:cubicBezTo>
                  <a:pt x="1057" y="2286570"/>
                  <a:pt x="220670" y="1008924"/>
                  <a:pt x="655475" y="14008"/>
                </a:cubicBezTo>
                <a:close/>
              </a:path>
            </a:pathLst>
          </a:custGeom>
        </p:spPr>
        <p:txBody>
          <a:bodyPr tIns="180000" rIns="180000" bIns="180000" anchor="t" anchorCtr="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latin typeface="Finlandica" panose="00000500000000000000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</a:t>
            </a:r>
            <a:br>
              <a:rPr lang="fi-FI" dirty="0"/>
            </a:br>
            <a:r>
              <a:rPr lang="fi-FI" dirty="0"/>
              <a:t>kuvaketta. Kuvan näkyvää osaa </a:t>
            </a:r>
            <a:br>
              <a:rPr lang="fi-FI" dirty="0"/>
            </a:br>
            <a:r>
              <a:rPr lang="fi-FI" dirty="0"/>
              <a:t>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  <a:br>
              <a:rPr lang="fi-FI" dirty="0"/>
            </a:br>
            <a:r>
              <a:rPr lang="fi-FI" dirty="0"/>
              <a:t>Jos haluat vaihtaa uuden kuvan, </a:t>
            </a:r>
            <a:br>
              <a:rPr lang="fi-FI" dirty="0"/>
            </a:br>
            <a:r>
              <a:rPr lang="fi-FI" dirty="0"/>
              <a:t>poista edellinen ja lisää </a:t>
            </a:r>
            <a:br>
              <a:rPr lang="fi-FI" dirty="0"/>
            </a:br>
            <a:r>
              <a:rPr lang="fi-FI" dirty="0"/>
              <a:t>uusi kuvakkeesta.</a:t>
            </a:r>
          </a:p>
        </p:txBody>
      </p:sp>
      <p:sp>
        <p:nvSpPr>
          <p:cNvPr id="16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533373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22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315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vaaka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51CC9A7-6E08-4837-9FDE-6B18675729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Otsikko</a:t>
            </a:r>
            <a:r>
              <a:rPr lang="en-US" dirty="0"/>
              <a:t> ja </a:t>
            </a:r>
            <a:r>
              <a:rPr lang="en-US" dirty="0" err="1"/>
              <a:t>laaja</a:t>
            </a:r>
            <a:r>
              <a:rPr lang="en-US" dirty="0"/>
              <a:t> </a:t>
            </a:r>
            <a:r>
              <a:rPr lang="en-US" dirty="0" err="1"/>
              <a:t>vaakakuva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596900" y="1766869"/>
            <a:ext cx="9733516" cy="4311081"/>
          </a:xfr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/>
            </a:lvl1pPr>
          </a:lstStyle>
          <a:p>
            <a:r>
              <a:rPr lang="fi-FI" dirty="0"/>
              <a:t>Lisää kuva napsauttamalla kuvaketta.</a:t>
            </a:r>
            <a:br>
              <a:rPr lang="fi-FI" dirty="0"/>
            </a:br>
            <a:r>
              <a:rPr lang="fi-FI" dirty="0"/>
              <a:t>Kuvan näkyvää osaa 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  <a:br>
              <a:rPr lang="fi-FI" dirty="0"/>
            </a:br>
            <a:r>
              <a:rPr lang="fi-FI" dirty="0"/>
              <a:t>Jos haluat poistaa kuvan, poista edellinen ja lisää uusi kuvakkeesta.</a:t>
            </a:r>
          </a:p>
          <a:p>
            <a:r>
              <a:rPr lang="fi-FI" dirty="0"/>
              <a:t> </a:t>
            </a:r>
          </a:p>
        </p:txBody>
      </p:sp>
      <p:sp>
        <p:nvSpPr>
          <p:cNvPr id="12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9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1310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DCB078A5-A68B-493F-AF5F-12B1D8E3E572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  <p:sp>
        <p:nvSpPr>
          <p:cNvPr id="20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166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 kuva ja UM mer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320466" y="311920"/>
            <a:ext cx="10039588" cy="6234160"/>
          </a:xfrm>
        </p:spPr>
        <p:txBody>
          <a:bodyPr lIns="180000" tIns="180000" rIns="180000" bIns="180000" anchor="t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kuvaketta. </a:t>
            </a:r>
            <a:br>
              <a:rPr lang="fi-FI" dirty="0"/>
            </a:br>
            <a:r>
              <a:rPr lang="fi-FI" dirty="0"/>
              <a:t>Kuvan näkyvää osaa 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  <a:br>
              <a:rPr lang="fi-FI" dirty="0"/>
            </a:br>
            <a:r>
              <a:rPr lang="fi-FI" dirty="0"/>
              <a:t>Jos haluat vaihtaa uuden kuvan, poista edellinen </a:t>
            </a:r>
            <a:br>
              <a:rPr lang="fi-FI" dirty="0"/>
            </a:br>
            <a:r>
              <a:rPr lang="fi-FI" dirty="0"/>
              <a:t>ja lisää uusi kuvakkeesta.</a:t>
            </a:r>
          </a:p>
          <a:p>
            <a:r>
              <a:rPr lang="fi-FI" dirty="0"/>
              <a:t> </a:t>
            </a:r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75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ko sivun kuva teksti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7999"/>
          </a:xfrm>
        </p:spPr>
        <p:txBody>
          <a:bodyPr lIns="180000" tIns="180000" anchor="t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kuvaketta. </a:t>
            </a:r>
            <a:br>
              <a:rPr lang="fi-FI" dirty="0"/>
            </a:br>
            <a:r>
              <a:rPr lang="fi-FI" dirty="0"/>
              <a:t>Kuvan näkyvää osaa 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  <a:br>
              <a:rPr lang="fi-FI" dirty="0"/>
            </a:br>
            <a:r>
              <a:rPr lang="fi-FI" dirty="0"/>
              <a:t>Jos haluat vaihtaa uuden kuvan, poista edellinen </a:t>
            </a:r>
            <a:br>
              <a:rPr lang="fi-FI" dirty="0"/>
            </a:br>
            <a:r>
              <a:rPr lang="fi-FI" dirty="0"/>
              <a:t>ja lisää uusi kuvakkeesta.</a:t>
            </a:r>
          </a:p>
          <a:p>
            <a:r>
              <a:rPr lang="fi-FI" dirty="0"/>
              <a:t> 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596509" y="4389119"/>
            <a:ext cx="7699352" cy="1940717"/>
          </a:xfrm>
          <a:solidFill>
            <a:schemeClr val="bg1"/>
          </a:solidFill>
        </p:spPr>
        <p:txBody>
          <a:bodyPr anchor="ctr"/>
          <a:lstStyle>
            <a:lvl1pPr marL="360000" indent="0" algn="l">
              <a:spcBef>
                <a:spcPts val="0"/>
              </a:spcBef>
              <a:buNone/>
              <a:defRPr sz="2500" b="0" baseline="0"/>
            </a:lvl1pPr>
          </a:lstStyle>
          <a:p>
            <a:pPr lvl="0"/>
            <a:r>
              <a:rPr lang="en-US" dirty="0" err="1"/>
              <a:t>Tähän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laittaa</a:t>
            </a:r>
            <a:r>
              <a:rPr lang="en-US" dirty="0"/>
              <a:t> max. 3 </a:t>
            </a:r>
            <a:r>
              <a:rPr lang="en-US" dirty="0" err="1"/>
              <a:t>riviä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tässä</a:t>
            </a:r>
            <a:r>
              <a:rPr lang="en-US" dirty="0"/>
              <a:t> </a:t>
            </a:r>
            <a:r>
              <a:rPr lang="en-US" dirty="0" err="1"/>
              <a:t>koossa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Jos </a:t>
            </a:r>
            <a:r>
              <a:rPr lang="en-US" dirty="0" err="1"/>
              <a:t>tekstiä</a:t>
            </a:r>
            <a:r>
              <a:rPr lang="en-US" dirty="0"/>
              <a:t> on </a:t>
            </a:r>
            <a:r>
              <a:rPr lang="en-US" dirty="0" err="1"/>
              <a:t>vähemmän</a:t>
            </a:r>
            <a:r>
              <a:rPr lang="en-US" dirty="0"/>
              <a:t>,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isontaa</a:t>
            </a:r>
            <a:r>
              <a:rPr lang="en-US" dirty="0"/>
              <a:t> ja/tai </a:t>
            </a:r>
            <a:br>
              <a:rPr lang="en-US" dirty="0"/>
            </a:br>
            <a:r>
              <a:rPr lang="en-US" dirty="0" err="1"/>
              <a:t>käyttää</a:t>
            </a:r>
            <a:r>
              <a:rPr lang="en-US" dirty="0"/>
              <a:t> </a:t>
            </a:r>
            <a:r>
              <a:rPr lang="en-US" dirty="0" err="1"/>
              <a:t>boldia</a:t>
            </a:r>
            <a:r>
              <a:rPr lang="en-US" dirty="0"/>
              <a:t>. </a:t>
            </a:r>
            <a:r>
              <a:rPr lang="en-US" dirty="0" err="1"/>
              <a:t>Älä</a:t>
            </a:r>
            <a:r>
              <a:rPr lang="en-US" dirty="0"/>
              <a:t> </a:t>
            </a:r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ihan</a:t>
            </a:r>
            <a:r>
              <a:rPr lang="en-US" dirty="0"/>
              <a:t> </a:t>
            </a:r>
            <a:r>
              <a:rPr lang="en-US" dirty="0" err="1"/>
              <a:t>laatikon</a:t>
            </a:r>
            <a:r>
              <a:rPr lang="en-US" dirty="0"/>
              <a:t> </a:t>
            </a:r>
            <a:r>
              <a:rPr lang="en-US" dirty="0" err="1"/>
              <a:t>laitaan</a:t>
            </a:r>
            <a:r>
              <a:rPr lang="en-US" dirty="0"/>
              <a:t> </a:t>
            </a:r>
            <a:r>
              <a:rPr lang="en-US" dirty="0" err="1"/>
              <a:t>asti</a:t>
            </a:r>
            <a:r>
              <a:rPr lang="en-US" dirty="0"/>
              <a:t>.</a:t>
            </a:r>
          </a:p>
        </p:txBody>
      </p:sp>
      <p:pic>
        <p:nvPicPr>
          <p:cNvPr id="5" name="Picture 4" descr="Logo: Ulkoministeriö – Utrikesministeriet – Ministry for Foreign Affairs of Finlan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979" y="361563"/>
            <a:ext cx="1188339" cy="1188339"/>
          </a:xfrm>
          <a:prstGeom prst="rect">
            <a:avLst/>
          </a:prstGeom>
        </p:spPr>
      </p:pic>
      <p:sp>
        <p:nvSpPr>
          <p:cNvPr id="7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31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kuva 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5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4701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077304EA-B961-4994-BBE4-CDBDFD5716A1}" type="datetime1">
              <a:rPr lang="fi-FI" smtClean="0"/>
              <a:t>25.3.2025</a:t>
            </a:fld>
            <a:endParaRPr lang="en-US" dirty="0"/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596508" y="281637"/>
            <a:ext cx="10998984" cy="5801756"/>
          </a:xfrm>
        </p:spPr>
        <p:txBody>
          <a:bodyPr lIns="180000" tIns="180000" rIns="180000" bIns="180000" anchor="t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kuvaketta. </a:t>
            </a:r>
            <a:br>
              <a:rPr lang="fi-FI" dirty="0"/>
            </a:br>
            <a:r>
              <a:rPr lang="fi-FI" dirty="0"/>
              <a:t>Kuvan näkyvää osaa 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  <a:br>
              <a:rPr lang="fi-FI" dirty="0"/>
            </a:br>
            <a:r>
              <a:rPr lang="fi-FI" dirty="0"/>
              <a:t>Jos haluat vaihtaa uuden kuvan, poista edellinen </a:t>
            </a:r>
            <a:br>
              <a:rPr lang="fi-FI" dirty="0"/>
            </a:br>
            <a:r>
              <a:rPr lang="fi-FI" dirty="0"/>
              <a:t>ja lisää uusi kuvakkeesta.</a:t>
            </a:r>
          </a:p>
          <a:p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143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0B1D7BC-5B4E-4BD3-9FDB-1B18BD22F6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1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7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3045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9896DB1B-C22A-49CE-98EA-2685080688F2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  <p:sp>
        <p:nvSpPr>
          <p:cNvPr id="13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585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_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6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4701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09F7D3B5-31FC-4A9A-9E69-F882CC8CFBA5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  <p:sp>
        <p:nvSpPr>
          <p:cNvPr id="12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6920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5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4701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077304EA-B961-4994-BBE4-CDBDFD5716A1}" type="datetime1">
              <a:rPr lang="fi-FI" smtClean="0"/>
              <a:t>25.3.2025</a:t>
            </a:fld>
            <a:endParaRPr lang="en-US" dirty="0"/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4597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äliotsikko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" y="2163"/>
            <a:ext cx="12176578" cy="6853673"/>
          </a:xfrm>
          <a:prstGeom prst="rect">
            <a:avLst/>
          </a:prstGeom>
        </p:spPr>
      </p:pic>
      <p:sp>
        <p:nvSpPr>
          <p:cNvPr id="9" name="Title">
            <a:extLst>
              <a:ext uri="{FF2B5EF4-FFF2-40B4-BE49-F238E27FC236}">
                <a16:creationId xmlns:a16="http://schemas.microsoft.com/office/drawing/2014/main" id="{10D88C63-01F5-43A4-B7A5-4A1EDFE46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32050" y="2433164"/>
            <a:ext cx="5703215" cy="2983073"/>
          </a:xfrm>
        </p:spPr>
        <p:txBody>
          <a:bodyPr anchor="ctr" anchorCtr="0"/>
          <a:lstStyle>
            <a:lvl1pPr algn="l">
              <a:defRPr sz="4100"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Värillinen</a:t>
            </a:r>
            <a:r>
              <a:rPr lang="en-US" dirty="0"/>
              <a:t> </a:t>
            </a:r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väliotsikkosivu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max. </a:t>
            </a:r>
            <a:r>
              <a:rPr lang="en-US" dirty="0" err="1"/>
              <a:t>neljä</a:t>
            </a:r>
            <a:r>
              <a:rPr lang="en-US" dirty="0"/>
              <a:t> </a:t>
            </a:r>
            <a:r>
              <a:rPr lang="en-US" dirty="0" err="1"/>
              <a:t>riviä</a:t>
            </a:r>
            <a:r>
              <a:rPr lang="en-US" dirty="0"/>
              <a:t> </a:t>
            </a:r>
            <a:r>
              <a:rPr lang="en-US" dirty="0" err="1"/>
              <a:t>tekstiä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85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_pun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0D88C63-01F5-43A4-B7A5-4A1EDFE46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65130" y="1206629"/>
            <a:ext cx="5703215" cy="2331614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defRPr sz="4100" baseline="0">
                <a:solidFill>
                  <a:schemeClr val="accent1"/>
                </a:solidFill>
                <a:latin typeface="Finlandica" panose="00000500000000000000" pitchFamily="2" charset="0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aloitussivu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punainen</a:t>
            </a:r>
            <a:r>
              <a:rPr lang="en-US" dirty="0"/>
              <a:t> </a:t>
            </a:r>
            <a:r>
              <a:rPr lang="en-US" dirty="0" err="1"/>
              <a:t>kuvituspallo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max. 3 </a:t>
            </a:r>
            <a:r>
              <a:rPr lang="en-US" dirty="0" err="1"/>
              <a:t>riviä</a:t>
            </a:r>
            <a:r>
              <a:rPr lang="en-US" dirty="0"/>
              <a:t> </a:t>
            </a:r>
            <a:r>
              <a:rPr lang="en-US" dirty="0" err="1"/>
              <a:t>tekstiä</a:t>
            </a:r>
            <a:endParaRPr lang="en-US" dirty="0"/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90434203-68F5-462B-A213-2CCE4936BC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65130" y="3962126"/>
            <a:ext cx="5703215" cy="1726504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 algn="l">
              <a:lnSpc>
                <a:spcPct val="100000"/>
              </a:lnSpc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Tilaisuuden nimi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Esittäjän nimi</a:t>
            </a:r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B1310D13-9125-4EF2-829A-FECA7B330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38" y="1206629"/>
            <a:ext cx="4482000" cy="448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636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äli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" y="2163"/>
            <a:ext cx="12176578" cy="6853673"/>
          </a:xfrm>
          <a:prstGeom prst="rect">
            <a:avLst/>
          </a:prstGeom>
        </p:spPr>
      </p:pic>
      <p:sp>
        <p:nvSpPr>
          <p:cNvPr id="10" name="Title">
            <a:extLst>
              <a:ext uri="{FF2B5EF4-FFF2-40B4-BE49-F238E27FC236}">
                <a16:creationId xmlns:a16="http://schemas.microsoft.com/office/drawing/2014/main" id="{10D88C63-01F5-43A4-B7A5-4A1EDFE46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32050" y="2433164"/>
            <a:ext cx="5703215" cy="2983073"/>
          </a:xfrm>
        </p:spPr>
        <p:txBody>
          <a:bodyPr anchor="ctr" anchorCtr="0"/>
          <a:lstStyle>
            <a:lvl1pPr algn="l">
              <a:defRPr sz="4100"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Värillinen</a:t>
            </a:r>
            <a:r>
              <a:rPr lang="en-US" dirty="0"/>
              <a:t> </a:t>
            </a:r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väliotsikkosivu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max. </a:t>
            </a:r>
            <a:r>
              <a:rPr lang="en-US" dirty="0" err="1"/>
              <a:t>neljä</a:t>
            </a:r>
            <a:r>
              <a:rPr lang="en-US" dirty="0"/>
              <a:t> </a:t>
            </a:r>
            <a:r>
              <a:rPr lang="en-US" dirty="0" err="1"/>
              <a:t>riviä</a:t>
            </a:r>
            <a:r>
              <a:rPr lang="en-US" dirty="0"/>
              <a:t> </a:t>
            </a:r>
            <a:r>
              <a:rPr lang="en-US" dirty="0" err="1"/>
              <a:t>tekstiä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12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" y="2163"/>
            <a:ext cx="12176578" cy="6853673"/>
          </a:xfrm>
          <a:prstGeom prst="rect">
            <a:avLst/>
          </a:prstGeom>
        </p:spPr>
      </p:pic>
      <p:sp>
        <p:nvSpPr>
          <p:cNvPr id="10" name="Title">
            <a:extLst>
              <a:ext uri="{FF2B5EF4-FFF2-40B4-BE49-F238E27FC236}">
                <a16:creationId xmlns:a16="http://schemas.microsoft.com/office/drawing/2014/main" id="{10D88C63-01F5-43A4-B7A5-4A1EDFE46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32050" y="2433164"/>
            <a:ext cx="5703215" cy="2983073"/>
          </a:xfrm>
        </p:spPr>
        <p:txBody>
          <a:bodyPr anchor="ctr" anchorCtr="0"/>
          <a:lstStyle>
            <a:lvl1pPr algn="l">
              <a:defRPr sz="4100"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Värillinen</a:t>
            </a:r>
            <a:r>
              <a:rPr lang="en-US" dirty="0"/>
              <a:t> </a:t>
            </a:r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väliotsikkosivu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max. </a:t>
            </a:r>
            <a:r>
              <a:rPr lang="en-US" dirty="0" err="1"/>
              <a:t>neljä</a:t>
            </a:r>
            <a:r>
              <a:rPr lang="en-US" dirty="0"/>
              <a:t> </a:t>
            </a:r>
            <a:r>
              <a:rPr lang="en-US" dirty="0" err="1"/>
              <a:t>riviä</a:t>
            </a:r>
            <a:r>
              <a:rPr lang="en-US" dirty="0"/>
              <a:t> </a:t>
            </a:r>
            <a:r>
              <a:rPr lang="en-US" dirty="0" err="1"/>
              <a:t>tekstiä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93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19">
            <a:extLst>
              <a:ext uri="{FF2B5EF4-FFF2-40B4-BE49-F238E27FC236}">
                <a16:creationId xmlns:a16="http://schemas.microsoft.com/office/drawing/2014/main" id="{1CD34E48-431E-47C9-8075-E449B22F1C1A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4522" y="939225"/>
            <a:ext cx="5392235" cy="5923265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09"/>
              <a:gd name="connsiteY0" fmla="*/ 4483 h 6874916"/>
              <a:gd name="connsiteX1" fmla="*/ 6086309 w 6086309"/>
              <a:gd name="connsiteY1" fmla="*/ 0 h 6874916"/>
              <a:gd name="connsiteX2" fmla="*/ 5959089 w 6086309"/>
              <a:gd name="connsiteY2" fmla="*/ 6874916 h 6874916"/>
              <a:gd name="connsiteX3" fmla="*/ 655475 w 6086309"/>
              <a:gd name="connsiteY3" fmla="*/ 6862483 h 6874916"/>
              <a:gd name="connsiteX4" fmla="*/ 5 w 6086309"/>
              <a:gd name="connsiteY4" fmla="*/ 3409885 h 6874916"/>
              <a:gd name="connsiteX5" fmla="*/ 655475 w 6086309"/>
              <a:gd name="connsiteY5" fmla="*/ 4483 h 6874916"/>
              <a:gd name="connsiteX0" fmla="*/ 655475 w 5959089"/>
              <a:gd name="connsiteY0" fmla="*/ 0 h 6870433"/>
              <a:gd name="connsiteX1" fmla="*/ 5322984 w 5959089"/>
              <a:gd name="connsiteY1" fmla="*/ 2635350 h 6870433"/>
              <a:gd name="connsiteX2" fmla="*/ 5959089 w 5959089"/>
              <a:gd name="connsiteY2" fmla="*/ 6870433 h 6870433"/>
              <a:gd name="connsiteX3" fmla="*/ 655475 w 5959089"/>
              <a:gd name="connsiteY3" fmla="*/ 6858000 h 6870433"/>
              <a:gd name="connsiteX4" fmla="*/ 5 w 5959089"/>
              <a:gd name="connsiteY4" fmla="*/ 3405402 h 6870433"/>
              <a:gd name="connsiteX5" fmla="*/ 655475 w 5959089"/>
              <a:gd name="connsiteY5" fmla="*/ 0 h 6870433"/>
              <a:gd name="connsiteX0" fmla="*/ 608012 w 5959334"/>
              <a:gd name="connsiteY0" fmla="*/ 0 h 5781104"/>
              <a:gd name="connsiteX1" fmla="*/ 5323229 w 5959334"/>
              <a:gd name="connsiteY1" fmla="*/ 1546021 h 5781104"/>
              <a:gd name="connsiteX2" fmla="*/ 5959334 w 5959334"/>
              <a:gd name="connsiteY2" fmla="*/ 5781104 h 5781104"/>
              <a:gd name="connsiteX3" fmla="*/ 655720 w 5959334"/>
              <a:gd name="connsiteY3" fmla="*/ 5768671 h 5781104"/>
              <a:gd name="connsiteX4" fmla="*/ 250 w 5959334"/>
              <a:gd name="connsiteY4" fmla="*/ 2316073 h 5781104"/>
              <a:gd name="connsiteX5" fmla="*/ 608012 w 5959334"/>
              <a:gd name="connsiteY5" fmla="*/ 0 h 5781104"/>
              <a:gd name="connsiteX0" fmla="*/ 193851 w 5545173"/>
              <a:gd name="connsiteY0" fmla="*/ 0 h 5781104"/>
              <a:gd name="connsiteX1" fmla="*/ 4909068 w 5545173"/>
              <a:gd name="connsiteY1" fmla="*/ 1546021 h 5781104"/>
              <a:gd name="connsiteX2" fmla="*/ 5545173 w 5545173"/>
              <a:gd name="connsiteY2" fmla="*/ 5781104 h 5781104"/>
              <a:gd name="connsiteX3" fmla="*/ 241559 w 5545173"/>
              <a:gd name="connsiteY3" fmla="*/ 5768671 h 5781104"/>
              <a:gd name="connsiteX4" fmla="*/ 198340 w 5545173"/>
              <a:gd name="connsiteY4" fmla="*/ 2443294 h 5781104"/>
              <a:gd name="connsiteX5" fmla="*/ 193851 w 5545173"/>
              <a:gd name="connsiteY5" fmla="*/ 0 h 5781104"/>
              <a:gd name="connsiteX0" fmla="*/ 165419 w 5516741"/>
              <a:gd name="connsiteY0" fmla="*/ 0 h 5781104"/>
              <a:gd name="connsiteX1" fmla="*/ 4880636 w 5516741"/>
              <a:gd name="connsiteY1" fmla="*/ 1546021 h 5781104"/>
              <a:gd name="connsiteX2" fmla="*/ 5516741 w 5516741"/>
              <a:gd name="connsiteY2" fmla="*/ 5781104 h 5781104"/>
              <a:gd name="connsiteX3" fmla="*/ 213127 w 5516741"/>
              <a:gd name="connsiteY3" fmla="*/ 5768671 h 5781104"/>
              <a:gd name="connsiteX4" fmla="*/ 169908 w 5516741"/>
              <a:gd name="connsiteY4" fmla="*/ 2443294 h 5781104"/>
              <a:gd name="connsiteX5" fmla="*/ 165419 w 5516741"/>
              <a:gd name="connsiteY5" fmla="*/ 0 h 5781104"/>
              <a:gd name="connsiteX0" fmla="*/ 154845 w 5506167"/>
              <a:gd name="connsiteY0" fmla="*/ 0 h 5781104"/>
              <a:gd name="connsiteX1" fmla="*/ 4870062 w 5506167"/>
              <a:gd name="connsiteY1" fmla="*/ 1546021 h 5781104"/>
              <a:gd name="connsiteX2" fmla="*/ 5506167 w 5506167"/>
              <a:gd name="connsiteY2" fmla="*/ 5781104 h 5781104"/>
              <a:gd name="connsiteX3" fmla="*/ 202553 w 5506167"/>
              <a:gd name="connsiteY3" fmla="*/ 5768671 h 5781104"/>
              <a:gd name="connsiteX4" fmla="*/ 159334 w 5506167"/>
              <a:gd name="connsiteY4" fmla="*/ 2443294 h 5781104"/>
              <a:gd name="connsiteX5" fmla="*/ 154845 w 5506167"/>
              <a:gd name="connsiteY5" fmla="*/ 0 h 5781104"/>
              <a:gd name="connsiteX0" fmla="*/ 216528 w 5567850"/>
              <a:gd name="connsiteY0" fmla="*/ 0 h 5781104"/>
              <a:gd name="connsiteX1" fmla="*/ 4931745 w 5567850"/>
              <a:gd name="connsiteY1" fmla="*/ 1546021 h 5781104"/>
              <a:gd name="connsiteX2" fmla="*/ 5567850 w 5567850"/>
              <a:gd name="connsiteY2" fmla="*/ 5781104 h 5781104"/>
              <a:gd name="connsiteX3" fmla="*/ 184723 w 5567850"/>
              <a:gd name="connsiteY3" fmla="*/ 5776622 h 5781104"/>
              <a:gd name="connsiteX4" fmla="*/ 221017 w 5567850"/>
              <a:gd name="connsiteY4" fmla="*/ 2443294 h 5781104"/>
              <a:gd name="connsiteX5" fmla="*/ 216528 w 5567850"/>
              <a:gd name="connsiteY5" fmla="*/ 0 h 5781104"/>
              <a:gd name="connsiteX0" fmla="*/ 172991 w 5524313"/>
              <a:gd name="connsiteY0" fmla="*/ 0 h 5784573"/>
              <a:gd name="connsiteX1" fmla="*/ 4888208 w 5524313"/>
              <a:gd name="connsiteY1" fmla="*/ 1546021 h 5784573"/>
              <a:gd name="connsiteX2" fmla="*/ 5524313 w 5524313"/>
              <a:gd name="connsiteY2" fmla="*/ 5781104 h 5784573"/>
              <a:gd name="connsiteX3" fmla="*/ 196845 w 5524313"/>
              <a:gd name="connsiteY3" fmla="*/ 5784573 h 5784573"/>
              <a:gd name="connsiteX4" fmla="*/ 177480 w 5524313"/>
              <a:gd name="connsiteY4" fmla="*/ 2443294 h 5784573"/>
              <a:gd name="connsiteX5" fmla="*/ 172991 w 5524313"/>
              <a:gd name="connsiteY5" fmla="*/ 0 h 5784573"/>
              <a:gd name="connsiteX0" fmla="*/ 0 w 5351322"/>
              <a:gd name="connsiteY0" fmla="*/ 0 h 5784573"/>
              <a:gd name="connsiteX1" fmla="*/ 4715217 w 5351322"/>
              <a:gd name="connsiteY1" fmla="*/ 1546021 h 5784573"/>
              <a:gd name="connsiteX2" fmla="*/ 5351322 w 5351322"/>
              <a:gd name="connsiteY2" fmla="*/ 5781104 h 5784573"/>
              <a:gd name="connsiteX3" fmla="*/ 23854 w 5351322"/>
              <a:gd name="connsiteY3" fmla="*/ 5784573 h 5784573"/>
              <a:gd name="connsiteX4" fmla="*/ 4489 w 5351322"/>
              <a:gd name="connsiteY4" fmla="*/ 2443294 h 5784573"/>
              <a:gd name="connsiteX5" fmla="*/ 0 w 5351322"/>
              <a:gd name="connsiteY5" fmla="*/ 0 h 5784573"/>
              <a:gd name="connsiteX0" fmla="*/ 0 w 5429035"/>
              <a:gd name="connsiteY0" fmla="*/ 0 h 5784573"/>
              <a:gd name="connsiteX1" fmla="*/ 4715217 w 5429035"/>
              <a:gd name="connsiteY1" fmla="*/ 1546021 h 5784573"/>
              <a:gd name="connsiteX2" fmla="*/ 5351322 w 5429035"/>
              <a:gd name="connsiteY2" fmla="*/ 5781104 h 5784573"/>
              <a:gd name="connsiteX3" fmla="*/ 23854 w 5429035"/>
              <a:gd name="connsiteY3" fmla="*/ 5784573 h 5784573"/>
              <a:gd name="connsiteX4" fmla="*/ 4489 w 5429035"/>
              <a:gd name="connsiteY4" fmla="*/ 2443294 h 5784573"/>
              <a:gd name="connsiteX5" fmla="*/ 0 w 5429035"/>
              <a:gd name="connsiteY5" fmla="*/ 0 h 5784573"/>
              <a:gd name="connsiteX0" fmla="*/ 0 w 5644857"/>
              <a:gd name="connsiteY0" fmla="*/ 0 h 5784573"/>
              <a:gd name="connsiteX1" fmla="*/ 4715217 w 5644857"/>
              <a:gd name="connsiteY1" fmla="*/ 1546021 h 5784573"/>
              <a:gd name="connsiteX2" fmla="*/ 5351322 w 5644857"/>
              <a:gd name="connsiteY2" fmla="*/ 5781104 h 5784573"/>
              <a:gd name="connsiteX3" fmla="*/ 23854 w 5644857"/>
              <a:gd name="connsiteY3" fmla="*/ 5784573 h 5784573"/>
              <a:gd name="connsiteX4" fmla="*/ 4489 w 5644857"/>
              <a:gd name="connsiteY4" fmla="*/ 2443294 h 5784573"/>
              <a:gd name="connsiteX5" fmla="*/ 0 w 5644857"/>
              <a:gd name="connsiteY5" fmla="*/ 0 h 5784573"/>
              <a:gd name="connsiteX0" fmla="*/ 0 w 5666689"/>
              <a:gd name="connsiteY0" fmla="*/ 0 h 5784573"/>
              <a:gd name="connsiteX1" fmla="*/ 4715217 w 5666689"/>
              <a:gd name="connsiteY1" fmla="*/ 1546021 h 5784573"/>
              <a:gd name="connsiteX2" fmla="*/ 5383127 w 5666689"/>
              <a:gd name="connsiteY2" fmla="*/ 5781104 h 5784573"/>
              <a:gd name="connsiteX3" fmla="*/ 23854 w 5666689"/>
              <a:gd name="connsiteY3" fmla="*/ 5784573 h 5784573"/>
              <a:gd name="connsiteX4" fmla="*/ 4489 w 5666689"/>
              <a:gd name="connsiteY4" fmla="*/ 2443294 h 5784573"/>
              <a:gd name="connsiteX5" fmla="*/ 0 w 5666689"/>
              <a:gd name="connsiteY5" fmla="*/ 0 h 5784573"/>
              <a:gd name="connsiteX0" fmla="*/ 0 w 5631655"/>
              <a:gd name="connsiteY0" fmla="*/ 0 h 5784573"/>
              <a:gd name="connsiteX1" fmla="*/ 4715217 w 5631655"/>
              <a:gd name="connsiteY1" fmla="*/ 1546021 h 5784573"/>
              <a:gd name="connsiteX2" fmla="*/ 5383127 w 5631655"/>
              <a:gd name="connsiteY2" fmla="*/ 5781104 h 5784573"/>
              <a:gd name="connsiteX3" fmla="*/ 23854 w 5631655"/>
              <a:gd name="connsiteY3" fmla="*/ 5784573 h 5784573"/>
              <a:gd name="connsiteX4" fmla="*/ 4489 w 5631655"/>
              <a:gd name="connsiteY4" fmla="*/ 2443294 h 5784573"/>
              <a:gd name="connsiteX5" fmla="*/ 0 w 5631655"/>
              <a:gd name="connsiteY5" fmla="*/ 0 h 5784573"/>
              <a:gd name="connsiteX0" fmla="*/ 0 w 5631655"/>
              <a:gd name="connsiteY0" fmla="*/ 167514 h 5952087"/>
              <a:gd name="connsiteX1" fmla="*/ 4715217 w 5631655"/>
              <a:gd name="connsiteY1" fmla="*/ 1713535 h 5952087"/>
              <a:gd name="connsiteX2" fmla="*/ 5383127 w 5631655"/>
              <a:gd name="connsiteY2" fmla="*/ 5948618 h 5952087"/>
              <a:gd name="connsiteX3" fmla="*/ 23854 w 5631655"/>
              <a:gd name="connsiteY3" fmla="*/ 5952087 h 5952087"/>
              <a:gd name="connsiteX4" fmla="*/ 4489 w 5631655"/>
              <a:gd name="connsiteY4" fmla="*/ 2610808 h 5952087"/>
              <a:gd name="connsiteX5" fmla="*/ 0 w 5631655"/>
              <a:gd name="connsiteY5" fmla="*/ 167514 h 5952087"/>
              <a:gd name="connsiteX0" fmla="*/ 0 w 5631655"/>
              <a:gd name="connsiteY0" fmla="*/ 147634 h 5932207"/>
              <a:gd name="connsiteX1" fmla="*/ 4715217 w 5631655"/>
              <a:gd name="connsiteY1" fmla="*/ 1693655 h 5932207"/>
              <a:gd name="connsiteX2" fmla="*/ 5383127 w 5631655"/>
              <a:gd name="connsiteY2" fmla="*/ 5928738 h 5932207"/>
              <a:gd name="connsiteX3" fmla="*/ 23854 w 5631655"/>
              <a:gd name="connsiteY3" fmla="*/ 5932207 h 5932207"/>
              <a:gd name="connsiteX4" fmla="*/ 4489 w 5631655"/>
              <a:gd name="connsiteY4" fmla="*/ 2590928 h 5932207"/>
              <a:gd name="connsiteX5" fmla="*/ 0 w 5631655"/>
              <a:gd name="connsiteY5" fmla="*/ 147634 h 5932207"/>
              <a:gd name="connsiteX0" fmla="*/ 0 w 5637939"/>
              <a:gd name="connsiteY0" fmla="*/ 147634 h 5932207"/>
              <a:gd name="connsiteX1" fmla="*/ 4715217 w 5637939"/>
              <a:gd name="connsiteY1" fmla="*/ 1693655 h 5932207"/>
              <a:gd name="connsiteX2" fmla="*/ 5383127 w 5637939"/>
              <a:gd name="connsiteY2" fmla="*/ 5928738 h 5932207"/>
              <a:gd name="connsiteX3" fmla="*/ 23854 w 5637939"/>
              <a:gd name="connsiteY3" fmla="*/ 5932207 h 5932207"/>
              <a:gd name="connsiteX4" fmla="*/ 4489 w 5637939"/>
              <a:gd name="connsiteY4" fmla="*/ 2590928 h 5932207"/>
              <a:gd name="connsiteX5" fmla="*/ 0 w 5637939"/>
              <a:gd name="connsiteY5" fmla="*/ 147634 h 5932207"/>
              <a:gd name="connsiteX0" fmla="*/ 0 w 5630454"/>
              <a:gd name="connsiteY0" fmla="*/ 147634 h 5932207"/>
              <a:gd name="connsiteX1" fmla="*/ 4691405 w 5630454"/>
              <a:gd name="connsiteY1" fmla="*/ 1693655 h 5932207"/>
              <a:gd name="connsiteX2" fmla="*/ 5383127 w 5630454"/>
              <a:gd name="connsiteY2" fmla="*/ 5928738 h 5932207"/>
              <a:gd name="connsiteX3" fmla="*/ 23854 w 5630454"/>
              <a:gd name="connsiteY3" fmla="*/ 5932207 h 5932207"/>
              <a:gd name="connsiteX4" fmla="*/ 4489 w 5630454"/>
              <a:gd name="connsiteY4" fmla="*/ 2590928 h 5932207"/>
              <a:gd name="connsiteX5" fmla="*/ 0 w 5630454"/>
              <a:gd name="connsiteY5" fmla="*/ 147634 h 5932207"/>
              <a:gd name="connsiteX0" fmla="*/ 0 w 5636669"/>
              <a:gd name="connsiteY0" fmla="*/ 147634 h 5932207"/>
              <a:gd name="connsiteX1" fmla="*/ 4691405 w 5636669"/>
              <a:gd name="connsiteY1" fmla="*/ 1693655 h 5932207"/>
              <a:gd name="connsiteX2" fmla="*/ 5383127 w 5636669"/>
              <a:gd name="connsiteY2" fmla="*/ 5928738 h 5932207"/>
              <a:gd name="connsiteX3" fmla="*/ 23854 w 5636669"/>
              <a:gd name="connsiteY3" fmla="*/ 5932207 h 5932207"/>
              <a:gd name="connsiteX4" fmla="*/ 4489 w 5636669"/>
              <a:gd name="connsiteY4" fmla="*/ 2590928 h 5932207"/>
              <a:gd name="connsiteX5" fmla="*/ 0 w 5636669"/>
              <a:gd name="connsiteY5" fmla="*/ 147634 h 5932207"/>
              <a:gd name="connsiteX0" fmla="*/ 0 w 5636669"/>
              <a:gd name="connsiteY0" fmla="*/ 149200 h 5933773"/>
              <a:gd name="connsiteX1" fmla="*/ 4691405 w 5636669"/>
              <a:gd name="connsiteY1" fmla="*/ 1695221 h 5933773"/>
              <a:gd name="connsiteX2" fmla="*/ 5383127 w 5636669"/>
              <a:gd name="connsiteY2" fmla="*/ 5930304 h 5933773"/>
              <a:gd name="connsiteX3" fmla="*/ 23854 w 5636669"/>
              <a:gd name="connsiteY3" fmla="*/ 5933773 h 5933773"/>
              <a:gd name="connsiteX4" fmla="*/ 4489 w 5636669"/>
              <a:gd name="connsiteY4" fmla="*/ 2592494 h 5933773"/>
              <a:gd name="connsiteX5" fmla="*/ 0 w 5636669"/>
              <a:gd name="connsiteY5" fmla="*/ 149200 h 5933773"/>
              <a:gd name="connsiteX0" fmla="*/ 0 w 5636669"/>
              <a:gd name="connsiteY0" fmla="*/ 151608 h 5936181"/>
              <a:gd name="connsiteX1" fmla="*/ 4691405 w 5636669"/>
              <a:gd name="connsiteY1" fmla="*/ 1697629 h 5936181"/>
              <a:gd name="connsiteX2" fmla="*/ 5383127 w 5636669"/>
              <a:gd name="connsiteY2" fmla="*/ 5932712 h 5936181"/>
              <a:gd name="connsiteX3" fmla="*/ 23854 w 5636669"/>
              <a:gd name="connsiteY3" fmla="*/ 5936181 h 5936181"/>
              <a:gd name="connsiteX4" fmla="*/ 4489 w 5636669"/>
              <a:gd name="connsiteY4" fmla="*/ 2594902 h 5936181"/>
              <a:gd name="connsiteX5" fmla="*/ 0 w 5636669"/>
              <a:gd name="connsiteY5" fmla="*/ 151608 h 5936181"/>
              <a:gd name="connsiteX0" fmla="*/ 0 w 5636669"/>
              <a:gd name="connsiteY0" fmla="*/ 149996 h 5934569"/>
              <a:gd name="connsiteX1" fmla="*/ 4691405 w 5636669"/>
              <a:gd name="connsiteY1" fmla="*/ 1696017 h 5934569"/>
              <a:gd name="connsiteX2" fmla="*/ 5383127 w 5636669"/>
              <a:gd name="connsiteY2" fmla="*/ 5931100 h 5934569"/>
              <a:gd name="connsiteX3" fmla="*/ 23854 w 5636669"/>
              <a:gd name="connsiteY3" fmla="*/ 5934569 h 5934569"/>
              <a:gd name="connsiteX4" fmla="*/ 4489 w 5636669"/>
              <a:gd name="connsiteY4" fmla="*/ 2593290 h 5934569"/>
              <a:gd name="connsiteX5" fmla="*/ 0 w 5636669"/>
              <a:gd name="connsiteY5" fmla="*/ 149996 h 5934569"/>
              <a:gd name="connsiteX0" fmla="*/ 0 w 5636669"/>
              <a:gd name="connsiteY0" fmla="*/ 159265 h 5943838"/>
              <a:gd name="connsiteX1" fmla="*/ 4691405 w 5636669"/>
              <a:gd name="connsiteY1" fmla="*/ 1705286 h 5943838"/>
              <a:gd name="connsiteX2" fmla="*/ 5383127 w 5636669"/>
              <a:gd name="connsiteY2" fmla="*/ 5940369 h 5943838"/>
              <a:gd name="connsiteX3" fmla="*/ 23854 w 5636669"/>
              <a:gd name="connsiteY3" fmla="*/ 5943838 h 5943838"/>
              <a:gd name="connsiteX4" fmla="*/ 4489 w 5636669"/>
              <a:gd name="connsiteY4" fmla="*/ 2602559 h 5943838"/>
              <a:gd name="connsiteX5" fmla="*/ 0 w 5636669"/>
              <a:gd name="connsiteY5" fmla="*/ 159265 h 5943838"/>
              <a:gd name="connsiteX0" fmla="*/ 11349 w 5648018"/>
              <a:gd name="connsiteY0" fmla="*/ 159265 h 5940369"/>
              <a:gd name="connsiteX1" fmla="*/ 4702754 w 5648018"/>
              <a:gd name="connsiteY1" fmla="*/ 1705286 h 5940369"/>
              <a:gd name="connsiteX2" fmla="*/ 5394476 w 5648018"/>
              <a:gd name="connsiteY2" fmla="*/ 5940369 h 5940369"/>
              <a:gd name="connsiteX3" fmla="*/ 7154 w 5648018"/>
              <a:gd name="connsiteY3" fmla="*/ 5932619 h 5940369"/>
              <a:gd name="connsiteX4" fmla="*/ 15838 w 5648018"/>
              <a:gd name="connsiteY4" fmla="*/ 2602559 h 5940369"/>
              <a:gd name="connsiteX5" fmla="*/ 11349 w 5648018"/>
              <a:gd name="connsiteY5" fmla="*/ 159265 h 5940369"/>
              <a:gd name="connsiteX0" fmla="*/ 11349 w 5651859"/>
              <a:gd name="connsiteY0" fmla="*/ 159265 h 5932619"/>
              <a:gd name="connsiteX1" fmla="*/ 4702754 w 5651859"/>
              <a:gd name="connsiteY1" fmla="*/ 1705286 h 5932619"/>
              <a:gd name="connsiteX2" fmla="*/ 5400086 w 5651859"/>
              <a:gd name="connsiteY2" fmla="*/ 5923540 h 5932619"/>
              <a:gd name="connsiteX3" fmla="*/ 7154 w 5651859"/>
              <a:gd name="connsiteY3" fmla="*/ 5932619 h 5932619"/>
              <a:gd name="connsiteX4" fmla="*/ 15838 w 5651859"/>
              <a:gd name="connsiteY4" fmla="*/ 2602559 h 5932619"/>
              <a:gd name="connsiteX5" fmla="*/ 11349 w 5651859"/>
              <a:gd name="connsiteY5" fmla="*/ 159265 h 5932619"/>
              <a:gd name="connsiteX0" fmla="*/ 11349 w 5597336"/>
              <a:gd name="connsiteY0" fmla="*/ 159265 h 5937188"/>
              <a:gd name="connsiteX1" fmla="*/ 4702754 w 5597336"/>
              <a:gd name="connsiteY1" fmla="*/ 1705286 h 5937188"/>
              <a:gd name="connsiteX2" fmla="*/ 5318199 w 5597336"/>
              <a:gd name="connsiteY2" fmla="*/ 5937188 h 5937188"/>
              <a:gd name="connsiteX3" fmla="*/ 7154 w 5597336"/>
              <a:gd name="connsiteY3" fmla="*/ 5932619 h 5937188"/>
              <a:gd name="connsiteX4" fmla="*/ 15838 w 5597336"/>
              <a:gd name="connsiteY4" fmla="*/ 2602559 h 5937188"/>
              <a:gd name="connsiteX5" fmla="*/ 11349 w 5597336"/>
              <a:gd name="connsiteY5" fmla="*/ 159265 h 5937188"/>
              <a:gd name="connsiteX0" fmla="*/ 11349 w 5647569"/>
              <a:gd name="connsiteY0" fmla="*/ 159265 h 5937188"/>
              <a:gd name="connsiteX1" fmla="*/ 4702754 w 5647569"/>
              <a:gd name="connsiteY1" fmla="*/ 1705286 h 5937188"/>
              <a:gd name="connsiteX2" fmla="*/ 5318199 w 5647569"/>
              <a:gd name="connsiteY2" fmla="*/ 5937188 h 5937188"/>
              <a:gd name="connsiteX3" fmla="*/ 7154 w 5647569"/>
              <a:gd name="connsiteY3" fmla="*/ 5932619 h 5937188"/>
              <a:gd name="connsiteX4" fmla="*/ 15838 w 5647569"/>
              <a:gd name="connsiteY4" fmla="*/ 2602559 h 5937188"/>
              <a:gd name="connsiteX5" fmla="*/ 11349 w 5647569"/>
              <a:gd name="connsiteY5" fmla="*/ 159265 h 5937188"/>
              <a:gd name="connsiteX0" fmla="*/ 11349 w 5661924"/>
              <a:gd name="connsiteY0" fmla="*/ 164026 h 5941949"/>
              <a:gd name="connsiteX1" fmla="*/ 4743697 w 5661924"/>
              <a:gd name="connsiteY1" fmla="*/ 1634984 h 5941949"/>
              <a:gd name="connsiteX2" fmla="*/ 5318199 w 5661924"/>
              <a:gd name="connsiteY2" fmla="*/ 5941949 h 5941949"/>
              <a:gd name="connsiteX3" fmla="*/ 7154 w 5661924"/>
              <a:gd name="connsiteY3" fmla="*/ 5937380 h 5941949"/>
              <a:gd name="connsiteX4" fmla="*/ 15838 w 5661924"/>
              <a:gd name="connsiteY4" fmla="*/ 2607320 h 5941949"/>
              <a:gd name="connsiteX5" fmla="*/ 11349 w 5661924"/>
              <a:gd name="connsiteY5" fmla="*/ 164026 h 5941949"/>
              <a:gd name="connsiteX0" fmla="*/ 268623 w 5673539"/>
              <a:gd name="connsiteY0" fmla="*/ 162700 h 5961095"/>
              <a:gd name="connsiteX1" fmla="*/ 4755312 w 5673539"/>
              <a:gd name="connsiteY1" fmla="*/ 1654130 h 5961095"/>
              <a:gd name="connsiteX2" fmla="*/ 5329814 w 5673539"/>
              <a:gd name="connsiteY2" fmla="*/ 5961095 h 5961095"/>
              <a:gd name="connsiteX3" fmla="*/ 18769 w 5673539"/>
              <a:gd name="connsiteY3" fmla="*/ 5956526 h 5961095"/>
              <a:gd name="connsiteX4" fmla="*/ 27453 w 5673539"/>
              <a:gd name="connsiteY4" fmla="*/ 2626466 h 5961095"/>
              <a:gd name="connsiteX5" fmla="*/ 268623 w 5673539"/>
              <a:gd name="connsiteY5" fmla="*/ 162700 h 5961095"/>
              <a:gd name="connsiteX0" fmla="*/ 268623 w 5673539"/>
              <a:gd name="connsiteY0" fmla="*/ 129632 h 5928027"/>
              <a:gd name="connsiteX1" fmla="*/ 4755312 w 5673539"/>
              <a:gd name="connsiteY1" fmla="*/ 1621062 h 5928027"/>
              <a:gd name="connsiteX2" fmla="*/ 5329814 w 5673539"/>
              <a:gd name="connsiteY2" fmla="*/ 5928027 h 5928027"/>
              <a:gd name="connsiteX3" fmla="*/ 18769 w 5673539"/>
              <a:gd name="connsiteY3" fmla="*/ 5923458 h 5928027"/>
              <a:gd name="connsiteX4" fmla="*/ 27453 w 5673539"/>
              <a:gd name="connsiteY4" fmla="*/ 2593398 h 5928027"/>
              <a:gd name="connsiteX5" fmla="*/ 268623 w 5673539"/>
              <a:gd name="connsiteY5" fmla="*/ 129632 h 5928027"/>
              <a:gd name="connsiteX0" fmla="*/ 241171 w 5646087"/>
              <a:gd name="connsiteY0" fmla="*/ 129632 h 5928027"/>
              <a:gd name="connsiteX1" fmla="*/ 4727860 w 5646087"/>
              <a:gd name="connsiteY1" fmla="*/ 1621062 h 5928027"/>
              <a:gd name="connsiteX2" fmla="*/ 5302362 w 5646087"/>
              <a:gd name="connsiteY2" fmla="*/ 5928027 h 5928027"/>
              <a:gd name="connsiteX3" fmla="*/ 243801 w 5646087"/>
              <a:gd name="connsiteY3" fmla="*/ 5916634 h 5928027"/>
              <a:gd name="connsiteX4" fmla="*/ 1 w 5646087"/>
              <a:gd name="connsiteY4" fmla="*/ 2593398 h 5928027"/>
              <a:gd name="connsiteX5" fmla="*/ 241171 w 5646087"/>
              <a:gd name="connsiteY5" fmla="*/ 129632 h 5928027"/>
              <a:gd name="connsiteX0" fmla="*/ 5675 w 5410591"/>
              <a:gd name="connsiteY0" fmla="*/ 129632 h 5928027"/>
              <a:gd name="connsiteX1" fmla="*/ 4492364 w 5410591"/>
              <a:gd name="connsiteY1" fmla="*/ 1621062 h 5928027"/>
              <a:gd name="connsiteX2" fmla="*/ 5066866 w 5410591"/>
              <a:gd name="connsiteY2" fmla="*/ 5928027 h 5928027"/>
              <a:gd name="connsiteX3" fmla="*/ 8305 w 5410591"/>
              <a:gd name="connsiteY3" fmla="*/ 5916634 h 5928027"/>
              <a:gd name="connsiteX4" fmla="*/ 10164 w 5410591"/>
              <a:gd name="connsiteY4" fmla="*/ 2607045 h 5928027"/>
              <a:gd name="connsiteX5" fmla="*/ 5675 w 5410591"/>
              <a:gd name="connsiteY5" fmla="*/ 129632 h 5928027"/>
              <a:gd name="connsiteX0" fmla="*/ 5675 w 5414970"/>
              <a:gd name="connsiteY0" fmla="*/ 129632 h 5928027"/>
              <a:gd name="connsiteX1" fmla="*/ 4492364 w 5414970"/>
              <a:gd name="connsiteY1" fmla="*/ 1621062 h 5928027"/>
              <a:gd name="connsiteX2" fmla="*/ 5073690 w 5414970"/>
              <a:gd name="connsiteY2" fmla="*/ 5928027 h 5928027"/>
              <a:gd name="connsiteX3" fmla="*/ 8305 w 5414970"/>
              <a:gd name="connsiteY3" fmla="*/ 5916634 h 5928027"/>
              <a:gd name="connsiteX4" fmla="*/ 10164 w 5414970"/>
              <a:gd name="connsiteY4" fmla="*/ 2607045 h 5928027"/>
              <a:gd name="connsiteX5" fmla="*/ 5675 w 5414970"/>
              <a:gd name="connsiteY5" fmla="*/ 129632 h 5928027"/>
              <a:gd name="connsiteX0" fmla="*/ 5675 w 5414970"/>
              <a:gd name="connsiteY0" fmla="*/ 129632 h 5923265"/>
              <a:gd name="connsiteX1" fmla="*/ 4492364 w 5414970"/>
              <a:gd name="connsiteY1" fmla="*/ 1621062 h 5923265"/>
              <a:gd name="connsiteX2" fmla="*/ 5073690 w 5414970"/>
              <a:gd name="connsiteY2" fmla="*/ 5923265 h 5923265"/>
              <a:gd name="connsiteX3" fmla="*/ 8305 w 5414970"/>
              <a:gd name="connsiteY3" fmla="*/ 5916634 h 5923265"/>
              <a:gd name="connsiteX4" fmla="*/ 10164 w 5414970"/>
              <a:gd name="connsiteY4" fmla="*/ 2607045 h 5923265"/>
              <a:gd name="connsiteX5" fmla="*/ 5675 w 5414970"/>
              <a:gd name="connsiteY5" fmla="*/ 129632 h 5923265"/>
              <a:gd name="connsiteX0" fmla="*/ 5675 w 5402673"/>
              <a:gd name="connsiteY0" fmla="*/ 129632 h 5923265"/>
              <a:gd name="connsiteX1" fmla="*/ 4492364 w 5402673"/>
              <a:gd name="connsiteY1" fmla="*/ 1621062 h 5923265"/>
              <a:gd name="connsiteX2" fmla="*/ 5073690 w 5402673"/>
              <a:gd name="connsiteY2" fmla="*/ 5923265 h 5923265"/>
              <a:gd name="connsiteX3" fmla="*/ 8305 w 5402673"/>
              <a:gd name="connsiteY3" fmla="*/ 5916634 h 5923265"/>
              <a:gd name="connsiteX4" fmla="*/ 10164 w 5402673"/>
              <a:gd name="connsiteY4" fmla="*/ 2607045 h 5923265"/>
              <a:gd name="connsiteX5" fmla="*/ 5675 w 5402673"/>
              <a:gd name="connsiteY5" fmla="*/ 129632 h 5923265"/>
              <a:gd name="connsiteX0" fmla="*/ 1968 w 5398966"/>
              <a:gd name="connsiteY0" fmla="*/ 129632 h 5923265"/>
              <a:gd name="connsiteX1" fmla="*/ 4488657 w 5398966"/>
              <a:gd name="connsiteY1" fmla="*/ 1621062 h 5923265"/>
              <a:gd name="connsiteX2" fmla="*/ 5069983 w 5398966"/>
              <a:gd name="connsiteY2" fmla="*/ 5923265 h 5923265"/>
              <a:gd name="connsiteX3" fmla="*/ 9361 w 5398966"/>
              <a:gd name="connsiteY3" fmla="*/ 5911872 h 5923265"/>
              <a:gd name="connsiteX4" fmla="*/ 6457 w 5398966"/>
              <a:gd name="connsiteY4" fmla="*/ 2607045 h 5923265"/>
              <a:gd name="connsiteX5" fmla="*/ 1968 w 5398966"/>
              <a:gd name="connsiteY5" fmla="*/ 129632 h 5923265"/>
              <a:gd name="connsiteX0" fmla="*/ 6928 w 5399163"/>
              <a:gd name="connsiteY0" fmla="*/ 129632 h 5923265"/>
              <a:gd name="connsiteX1" fmla="*/ 4488854 w 5399163"/>
              <a:gd name="connsiteY1" fmla="*/ 1621062 h 5923265"/>
              <a:gd name="connsiteX2" fmla="*/ 5070180 w 5399163"/>
              <a:gd name="connsiteY2" fmla="*/ 5923265 h 5923265"/>
              <a:gd name="connsiteX3" fmla="*/ 9558 w 5399163"/>
              <a:gd name="connsiteY3" fmla="*/ 5911872 h 5923265"/>
              <a:gd name="connsiteX4" fmla="*/ 6654 w 5399163"/>
              <a:gd name="connsiteY4" fmla="*/ 2607045 h 5923265"/>
              <a:gd name="connsiteX5" fmla="*/ 6928 w 5399163"/>
              <a:gd name="connsiteY5" fmla="*/ 129632 h 5923265"/>
              <a:gd name="connsiteX0" fmla="*/ 5675 w 5397910"/>
              <a:gd name="connsiteY0" fmla="*/ 129632 h 5923265"/>
              <a:gd name="connsiteX1" fmla="*/ 4487601 w 5397910"/>
              <a:gd name="connsiteY1" fmla="*/ 1621062 h 5923265"/>
              <a:gd name="connsiteX2" fmla="*/ 5068927 w 5397910"/>
              <a:gd name="connsiteY2" fmla="*/ 5923265 h 5923265"/>
              <a:gd name="connsiteX3" fmla="*/ 8305 w 5397910"/>
              <a:gd name="connsiteY3" fmla="*/ 5911872 h 5923265"/>
              <a:gd name="connsiteX4" fmla="*/ 10164 w 5397910"/>
              <a:gd name="connsiteY4" fmla="*/ 2607045 h 5923265"/>
              <a:gd name="connsiteX5" fmla="*/ 5675 w 5397910"/>
              <a:gd name="connsiteY5" fmla="*/ 129632 h 5923265"/>
              <a:gd name="connsiteX0" fmla="*/ 0 w 5392235"/>
              <a:gd name="connsiteY0" fmla="*/ 129632 h 5923265"/>
              <a:gd name="connsiteX1" fmla="*/ 4481926 w 5392235"/>
              <a:gd name="connsiteY1" fmla="*/ 1621062 h 5923265"/>
              <a:gd name="connsiteX2" fmla="*/ 5063252 w 5392235"/>
              <a:gd name="connsiteY2" fmla="*/ 5923265 h 5923265"/>
              <a:gd name="connsiteX3" fmla="*/ 2630 w 5392235"/>
              <a:gd name="connsiteY3" fmla="*/ 5911872 h 5923265"/>
              <a:gd name="connsiteX4" fmla="*/ 4489 w 5392235"/>
              <a:gd name="connsiteY4" fmla="*/ 2607045 h 5923265"/>
              <a:gd name="connsiteX5" fmla="*/ 0 w 5392235"/>
              <a:gd name="connsiteY5" fmla="*/ 129632 h 5923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2235" h="5923265">
                <a:moveTo>
                  <a:pt x="0" y="129632"/>
                </a:moveTo>
                <a:cubicBezTo>
                  <a:pt x="2880420" y="-505746"/>
                  <a:pt x="4233334" y="1388863"/>
                  <a:pt x="4481926" y="1621062"/>
                </a:cubicBezTo>
                <a:cubicBezTo>
                  <a:pt x="5571213" y="3070565"/>
                  <a:pt x="5572101" y="4623840"/>
                  <a:pt x="5063252" y="5923265"/>
                </a:cubicBezTo>
                <a:lnTo>
                  <a:pt x="2630" y="5911872"/>
                </a:lnTo>
                <a:cubicBezTo>
                  <a:pt x="-2995" y="4483911"/>
                  <a:pt x="4927" y="3570752"/>
                  <a:pt x="4489" y="2607045"/>
                </a:cubicBezTo>
                <a:cubicBezTo>
                  <a:pt x="4051" y="1643338"/>
                  <a:pt x="2516" y="1227915"/>
                  <a:pt x="0" y="129632"/>
                </a:cubicBezTo>
                <a:close/>
              </a:path>
            </a:pathLst>
          </a:custGeom>
        </p:spPr>
        <p:txBody>
          <a:bodyPr lIns="180000" bIns="180000" anchor="b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aseline="0">
                <a:latin typeface="Finlandica" panose="00000500000000000000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</a:t>
            </a:r>
            <a:br>
              <a:rPr lang="fi-FI" dirty="0"/>
            </a:br>
            <a:r>
              <a:rPr lang="fi-FI" dirty="0"/>
              <a:t>kuvaketta. Kuvan näkyvää osaa </a:t>
            </a:r>
            <a:br>
              <a:rPr lang="fi-FI" dirty="0"/>
            </a:br>
            <a:r>
              <a:rPr lang="fi-FI" dirty="0"/>
              <a:t>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  <a:br>
              <a:rPr lang="fi-FI" dirty="0"/>
            </a:br>
            <a:r>
              <a:rPr lang="fi-FI" dirty="0"/>
              <a:t>Jos haluat vaihtaa uuden kuvan, </a:t>
            </a:r>
            <a:br>
              <a:rPr lang="fi-FI" dirty="0"/>
            </a:br>
            <a:r>
              <a:rPr lang="fi-FI" dirty="0"/>
              <a:t>poista edellinen ja lisää </a:t>
            </a:r>
            <a:br>
              <a:rPr lang="fi-FI" dirty="0"/>
            </a:br>
            <a:r>
              <a:rPr lang="fi-FI" dirty="0"/>
              <a:t>uusi kuvakkeesta.</a:t>
            </a:r>
          </a:p>
        </p:txBody>
      </p:sp>
      <p:sp>
        <p:nvSpPr>
          <p:cNvPr id="15" name="Title">
            <a:extLst>
              <a:ext uri="{FF2B5EF4-FFF2-40B4-BE49-F238E27FC236}">
                <a16:creationId xmlns:a16="http://schemas.microsoft.com/office/drawing/2014/main" id="{10D88C63-01F5-43A4-B7A5-4A1EDFE46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32050" y="2432766"/>
            <a:ext cx="5703215" cy="2983073"/>
          </a:xfrm>
        </p:spPr>
        <p:txBody>
          <a:bodyPr anchor="ctr" anchorCtr="0"/>
          <a:lstStyle>
            <a:lvl1pPr algn="l">
              <a:defRPr sz="4100"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Värillinen</a:t>
            </a:r>
            <a:r>
              <a:rPr lang="en-US" dirty="0"/>
              <a:t> </a:t>
            </a:r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väliotsikkosivu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max. </a:t>
            </a:r>
            <a:r>
              <a:rPr lang="en-US" dirty="0" err="1"/>
              <a:t>neljä</a:t>
            </a:r>
            <a:r>
              <a:rPr lang="en-US" dirty="0"/>
              <a:t> </a:t>
            </a:r>
            <a:r>
              <a:rPr lang="en-US" dirty="0" err="1"/>
              <a:t>riviä</a:t>
            </a:r>
            <a:r>
              <a:rPr lang="en-US" dirty="0"/>
              <a:t> </a:t>
            </a:r>
            <a:r>
              <a:rPr lang="en-US" dirty="0" err="1"/>
              <a:t>tekstiä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32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Logo">
            <a:extLst>
              <a:ext uri="{FF2B5EF4-FFF2-40B4-BE49-F238E27FC236}">
                <a16:creationId xmlns:a16="http://schemas.microsoft.com/office/drawing/2014/main" id="{54265047-0BD3-4BB2-8CB9-EF0676811F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666" y="484426"/>
            <a:ext cx="3420862" cy="3420862"/>
          </a:xfrm>
          <a:prstGeom prst="rect">
            <a:avLst/>
          </a:prstGeom>
        </p:spPr>
      </p:pic>
      <p:sp>
        <p:nvSpPr>
          <p:cNvPr id="7" name="Title">
            <a:extLst>
              <a:ext uri="{FF2B5EF4-FFF2-40B4-BE49-F238E27FC236}">
                <a16:creationId xmlns:a16="http://schemas.microsoft.com/office/drawing/2014/main" id="{10D88C63-01F5-43A4-B7A5-4A1EDFE46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58778" y="4379801"/>
            <a:ext cx="10082463" cy="939075"/>
          </a:xfrm>
        </p:spPr>
        <p:txBody>
          <a:bodyPr anchor="ctr" anchorCtr="0"/>
          <a:lstStyle>
            <a:lvl1pPr algn="ctr">
              <a:defRPr sz="5400" baseline="0"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Lisää kiitokset!</a:t>
            </a:r>
            <a:endParaRPr lang="en-US" dirty="0"/>
          </a:p>
        </p:txBody>
      </p:sp>
      <p:sp>
        <p:nvSpPr>
          <p:cNvPr id="6" name="Subtitle">
            <a:extLst>
              <a:ext uri="{FF2B5EF4-FFF2-40B4-BE49-F238E27FC236}">
                <a16:creationId xmlns:a16="http://schemas.microsoft.com/office/drawing/2014/main" id="{90434203-68F5-462B-A213-2CCE4936BC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58779" y="5318876"/>
            <a:ext cx="10082461" cy="1121200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2600" b="1" baseline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Lopetussivun</a:t>
            </a:r>
            <a:r>
              <a:rPr lang="en-US" dirty="0"/>
              <a:t> </a:t>
            </a:r>
            <a:r>
              <a:rPr lang="en-US" dirty="0" err="1"/>
              <a:t>alarivi</a:t>
            </a:r>
            <a:r>
              <a:rPr lang="en-US" dirty="0"/>
              <a:t> tai </a:t>
            </a:r>
            <a:r>
              <a:rPr lang="en-US" dirty="0" err="1"/>
              <a:t>lisäteksti</a:t>
            </a:r>
            <a:r>
              <a:rPr lang="en-US" dirty="0"/>
              <a:t>, </a:t>
            </a:r>
            <a:r>
              <a:rPr lang="en-US" dirty="0" err="1"/>
              <a:t>esim</a:t>
            </a:r>
            <a:r>
              <a:rPr lang="en-US" dirty="0"/>
              <a:t>. </a:t>
            </a:r>
            <a:r>
              <a:rPr lang="en-US" dirty="0" err="1"/>
              <a:t>nimi</a:t>
            </a:r>
            <a:r>
              <a:rPr lang="en-US" dirty="0"/>
              <a:t> ja </a:t>
            </a:r>
            <a:r>
              <a:rPr lang="en-US" dirty="0" err="1"/>
              <a:t>päivämäärä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5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väliotsikko ja sisältö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C411A6F-356E-4B1D-A274-64BCC9F802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508" y="279699"/>
            <a:ext cx="9730098" cy="134291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, </a:t>
            </a:r>
            <a:r>
              <a:rPr lang="en-US" dirty="0" err="1"/>
              <a:t>yksipalstainen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väliotsikolla</a:t>
            </a:r>
            <a:endParaRPr lang="en-US" dirty="0"/>
          </a:p>
        </p:txBody>
      </p:sp>
      <p:sp>
        <p:nvSpPr>
          <p:cNvPr id="8" name="Subtitle A">
            <a:extLst>
              <a:ext uri="{FF2B5EF4-FFF2-40B4-BE49-F238E27FC236}">
                <a16:creationId xmlns:a16="http://schemas.microsoft.com/office/drawing/2014/main" id="{AAD010FA-0F28-4F8C-AF9D-91CCCE228FF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96508" y="1622610"/>
            <a:ext cx="9730098" cy="736243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5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Finlandica" panose="00000500000000000000" pitchFamily="2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VÄLIOTSIKKO YHDELLÄ RIVILLÄ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33EEC000-5EF1-4E93-BFE6-1A370618A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508" y="2358853"/>
            <a:ext cx="9730098" cy="3719097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9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A3A7B3C3-8C96-4B64-B9BC-3D1066839FBC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3" name="UM merkki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675112" y="364514"/>
            <a:ext cx="1178984" cy="1176867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8147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C411A6F-356E-4B1D-A274-64BCC9F802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, </a:t>
            </a:r>
            <a:r>
              <a:rPr lang="en-US" dirty="0" err="1"/>
              <a:t>yksipalstainen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otsikon</a:t>
            </a:r>
            <a:r>
              <a:rPr lang="en-US" dirty="0"/>
              <a:t> </a:t>
            </a:r>
            <a:r>
              <a:rPr lang="en-US" dirty="0" err="1"/>
              <a:t>pituus</a:t>
            </a:r>
            <a:r>
              <a:rPr lang="en-US" dirty="0"/>
              <a:t> </a:t>
            </a:r>
            <a:r>
              <a:rPr lang="en-US" dirty="0" err="1"/>
              <a:t>korkeintaan</a:t>
            </a:r>
            <a:r>
              <a:rPr lang="en-US" dirty="0"/>
              <a:t> </a:t>
            </a:r>
            <a:r>
              <a:rPr lang="en-US" dirty="0" err="1"/>
              <a:t>kaksi</a:t>
            </a:r>
            <a:r>
              <a:rPr lang="en-US" dirty="0"/>
              <a:t> </a:t>
            </a:r>
            <a:r>
              <a:rPr lang="en-US" dirty="0" err="1"/>
              <a:t>riviä</a:t>
            </a:r>
            <a:endParaRPr lang="en-US" dirty="0"/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33EEC000-5EF1-4E93-BFE6-1A370618A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2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3CEB1656-FB5F-4AEB-934F-04D07EE8F3C6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0" name="UM merkki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675112" y="364514"/>
            <a:ext cx="1178984" cy="1176867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7082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51CC9A7-6E08-4837-9FDE-6B18675729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, </a:t>
            </a:r>
            <a:r>
              <a:rPr lang="en-US" dirty="0" err="1"/>
              <a:t>kaksipalstainen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otsikon</a:t>
            </a:r>
            <a:r>
              <a:rPr lang="en-US" dirty="0"/>
              <a:t> </a:t>
            </a:r>
            <a:r>
              <a:rPr lang="en-US" dirty="0" err="1"/>
              <a:t>pituus</a:t>
            </a:r>
            <a:r>
              <a:rPr lang="en-US" dirty="0"/>
              <a:t> </a:t>
            </a:r>
            <a:r>
              <a:rPr lang="en-US" dirty="0" err="1"/>
              <a:t>korkeintaan</a:t>
            </a:r>
            <a:r>
              <a:rPr lang="en-US" dirty="0"/>
              <a:t> </a:t>
            </a:r>
            <a:r>
              <a:rPr lang="en-US" dirty="0" err="1"/>
              <a:t>kaksi</a:t>
            </a:r>
            <a:r>
              <a:rPr lang="en-US" dirty="0"/>
              <a:t> </a:t>
            </a:r>
            <a:r>
              <a:rPr lang="en-US" dirty="0" err="1"/>
              <a:t>riviä</a:t>
            </a:r>
            <a:endParaRPr lang="en-US" dirty="0"/>
          </a:p>
        </p:txBody>
      </p:sp>
      <p:sp>
        <p:nvSpPr>
          <p:cNvPr id="11" name="Content A">
            <a:extLst>
              <a:ext uri="{FF2B5EF4-FFF2-40B4-BE49-F238E27FC236}">
                <a16:creationId xmlns:a16="http://schemas.microsoft.com/office/drawing/2014/main" id="{44DB5296-26BF-41A3-9CF8-222D8DD5D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6508" y="1766869"/>
            <a:ext cx="4592180" cy="431108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B">
            <a:extLst>
              <a:ext uri="{FF2B5EF4-FFF2-40B4-BE49-F238E27FC236}">
                <a16:creationId xmlns:a16="http://schemas.microsoft.com/office/drawing/2014/main" id="{3C41A753-512E-43D6-A0B1-588C7D537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0356" y="1766869"/>
            <a:ext cx="4636250" cy="431108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9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3531B3FF-953F-4AC3-904E-DADF4D5FC033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5" name="UM merkki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675112" y="364514"/>
            <a:ext cx="1178984" cy="117686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630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51CC9A7-6E08-4837-9FDE-6B18675729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, </a:t>
            </a:r>
            <a:r>
              <a:rPr lang="en-US" dirty="0" err="1"/>
              <a:t>vertailu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otsikon</a:t>
            </a:r>
            <a:r>
              <a:rPr lang="en-US" dirty="0"/>
              <a:t> </a:t>
            </a:r>
            <a:r>
              <a:rPr lang="en-US" dirty="0" err="1"/>
              <a:t>pituus</a:t>
            </a:r>
            <a:r>
              <a:rPr lang="en-US" dirty="0"/>
              <a:t> </a:t>
            </a:r>
            <a:r>
              <a:rPr lang="en-US" dirty="0" err="1"/>
              <a:t>korkeintaan</a:t>
            </a:r>
            <a:r>
              <a:rPr lang="en-US" dirty="0"/>
              <a:t> </a:t>
            </a:r>
            <a:r>
              <a:rPr lang="en-US" dirty="0" err="1"/>
              <a:t>kaksi</a:t>
            </a:r>
            <a:r>
              <a:rPr lang="en-US" dirty="0"/>
              <a:t> </a:t>
            </a:r>
            <a:r>
              <a:rPr lang="en-US" dirty="0" err="1"/>
              <a:t>riviä</a:t>
            </a:r>
            <a:endParaRPr lang="en-US" dirty="0"/>
          </a:p>
        </p:txBody>
      </p:sp>
      <p:sp>
        <p:nvSpPr>
          <p:cNvPr id="15" name="Subtitle A">
            <a:extLst>
              <a:ext uri="{FF2B5EF4-FFF2-40B4-BE49-F238E27FC236}">
                <a16:creationId xmlns:a16="http://schemas.microsoft.com/office/drawing/2014/main" id="{AAD010FA-0F28-4F8C-AF9D-91CCCE228FF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96508" y="1622610"/>
            <a:ext cx="4613038" cy="736243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5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Finlandica" panose="00000500000000000000" pitchFamily="2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PIENI OTSIKKO</a:t>
            </a:r>
          </a:p>
        </p:txBody>
      </p:sp>
      <p:sp>
        <p:nvSpPr>
          <p:cNvPr id="14" name="Content A">
            <a:extLst>
              <a:ext uri="{FF2B5EF4-FFF2-40B4-BE49-F238E27FC236}">
                <a16:creationId xmlns:a16="http://schemas.microsoft.com/office/drawing/2014/main" id="{44DB5296-26BF-41A3-9CF8-222D8DD5D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6508" y="2358853"/>
            <a:ext cx="4613038" cy="371909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ubtitle B">
            <a:extLst>
              <a:ext uri="{FF2B5EF4-FFF2-40B4-BE49-F238E27FC236}">
                <a16:creationId xmlns:a16="http://schemas.microsoft.com/office/drawing/2014/main" id="{CFE36B7B-EB2B-4810-8724-B772550A59E5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5702433" y="1622611"/>
            <a:ext cx="4624173" cy="73624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500" b="1">
                <a:solidFill>
                  <a:schemeClr val="tx1">
                    <a:lumMod val="65000"/>
                    <a:lumOff val="35000"/>
                  </a:schemeClr>
                </a:solidFill>
                <a:latin typeface="Finlandica" panose="00000500000000000000" pitchFamily="2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PIENI OTSIKKO</a:t>
            </a:r>
          </a:p>
        </p:txBody>
      </p:sp>
      <p:sp>
        <p:nvSpPr>
          <p:cNvPr id="12" name="Content B">
            <a:extLst>
              <a:ext uri="{FF2B5EF4-FFF2-40B4-BE49-F238E27FC236}">
                <a16:creationId xmlns:a16="http://schemas.microsoft.com/office/drawing/2014/main" id="{3C41A753-512E-43D6-A0B1-588C7D537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03788" y="2358853"/>
            <a:ext cx="4622818" cy="371909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1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61C2D27E-CE4E-4BAC-8483-E017E9060898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9" name="UM merkki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675112" y="364514"/>
            <a:ext cx="1178984" cy="1176867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883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51CC9A7-6E08-4837-9FDE-6B18675729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Grafiikka</a:t>
            </a:r>
            <a:r>
              <a:rPr lang="en-US" dirty="0"/>
              <a:t>/</a:t>
            </a:r>
            <a:r>
              <a:rPr lang="en-US" dirty="0" err="1"/>
              <a:t>vaakakuva</a:t>
            </a:r>
            <a:r>
              <a:rPr lang="en-US" dirty="0"/>
              <a:t> </a:t>
            </a:r>
            <a:r>
              <a:rPr lang="en-US" dirty="0" err="1"/>
              <a:t>tekstitiivistelmän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tai </a:t>
            </a:r>
            <a:r>
              <a:rPr lang="en-US" dirty="0" err="1"/>
              <a:t>selitteen</a:t>
            </a:r>
            <a:r>
              <a:rPr lang="en-US" dirty="0"/>
              <a:t> </a:t>
            </a:r>
            <a:r>
              <a:rPr lang="en-US" dirty="0" err="1"/>
              <a:t>kanssa</a:t>
            </a:r>
            <a:endParaRPr lang="en-US" dirty="0"/>
          </a:p>
        </p:txBody>
      </p:sp>
      <p:sp>
        <p:nvSpPr>
          <p:cNvPr id="13" name="Content A">
            <a:extLst>
              <a:ext uri="{FF2B5EF4-FFF2-40B4-BE49-F238E27FC236}">
                <a16:creationId xmlns:a16="http://schemas.microsoft.com/office/drawing/2014/main" id="{44DB5296-26BF-41A3-9CF8-222D8DD5D06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96913" y="1766869"/>
            <a:ext cx="6582819" cy="431108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 err="1"/>
              <a:t>Poista</a:t>
            </a:r>
            <a:r>
              <a:rPr lang="en-US" dirty="0"/>
              <a:t> </a:t>
            </a:r>
            <a:r>
              <a:rPr lang="en-US" dirty="0" err="1"/>
              <a:t>tästä</a:t>
            </a:r>
            <a:r>
              <a:rPr lang="en-US" dirty="0"/>
              <a:t> </a:t>
            </a:r>
            <a:r>
              <a:rPr lang="en-US" dirty="0" err="1"/>
              <a:t>teksti</a:t>
            </a:r>
            <a:r>
              <a:rPr lang="en-US" dirty="0"/>
              <a:t> ja </a:t>
            </a:r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laatikon</a:t>
            </a:r>
            <a:r>
              <a:rPr lang="en-US" dirty="0"/>
              <a:t> </a:t>
            </a:r>
            <a:r>
              <a:rPr lang="en-US" dirty="0" err="1"/>
              <a:t>tilalle</a:t>
            </a:r>
            <a:r>
              <a:rPr lang="en-US" dirty="0"/>
              <a:t> </a:t>
            </a:r>
            <a:r>
              <a:rPr lang="en-US" dirty="0" err="1"/>
              <a:t>grafiikka</a:t>
            </a:r>
            <a:r>
              <a:rPr lang="en-US" dirty="0"/>
              <a:t> tai </a:t>
            </a:r>
            <a:r>
              <a:rPr lang="en-US" dirty="0" err="1"/>
              <a:t>kuva</a:t>
            </a:r>
            <a:r>
              <a:rPr lang="en-US" dirty="0"/>
              <a:t>.</a:t>
            </a:r>
          </a:p>
        </p:txBody>
      </p:sp>
      <p:sp>
        <p:nvSpPr>
          <p:cNvPr id="12" name="Content B">
            <a:extLst>
              <a:ext uri="{FF2B5EF4-FFF2-40B4-BE49-F238E27FC236}">
                <a16:creationId xmlns:a16="http://schemas.microsoft.com/office/drawing/2014/main" id="{3C41A753-512E-43D6-A0B1-588C7D5378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450131" y="1773433"/>
            <a:ext cx="3810619" cy="4304517"/>
          </a:xfrm>
        </p:spPr>
        <p:txBody>
          <a:bodyPr/>
          <a:lstStyle>
            <a:lvl2pPr>
              <a:defRPr sz="2000" baseline="0"/>
            </a:lvl2pPr>
          </a:lstStyle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tähän</a:t>
            </a:r>
            <a:r>
              <a:rPr lang="en-US" dirty="0"/>
              <a:t> </a:t>
            </a:r>
            <a:r>
              <a:rPr lang="en-US" dirty="0" err="1"/>
              <a:t>tekstitiivistelmä</a:t>
            </a:r>
            <a:r>
              <a:rPr lang="en-US" dirty="0"/>
              <a:t> tai </a:t>
            </a:r>
            <a:r>
              <a:rPr lang="en-US" dirty="0" err="1"/>
              <a:t>selite</a:t>
            </a:r>
            <a:r>
              <a:rPr lang="en-US" dirty="0"/>
              <a:t> </a:t>
            </a:r>
            <a:r>
              <a:rPr lang="en-US" dirty="0" err="1"/>
              <a:t>grafiikasta</a:t>
            </a:r>
            <a:r>
              <a:rPr lang="en-US" dirty="0"/>
              <a:t>/</a:t>
            </a:r>
            <a:r>
              <a:rPr lang="en-US" dirty="0" err="1"/>
              <a:t>kuvasta</a:t>
            </a:r>
            <a:r>
              <a:rPr lang="en-US" dirty="0"/>
              <a:t> </a:t>
            </a:r>
            <a:r>
              <a:rPr lang="en-US" dirty="0" err="1"/>
              <a:t>listan</a:t>
            </a:r>
            <a:r>
              <a:rPr lang="en-US" dirty="0"/>
              <a:t> </a:t>
            </a:r>
            <a:r>
              <a:rPr lang="en-US" dirty="0" err="1"/>
              <a:t>muodossa</a:t>
            </a:r>
            <a:r>
              <a:rPr lang="en-US" dirty="0"/>
              <a:t>.</a:t>
            </a:r>
          </a:p>
          <a:p>
            <a:pPr lvl="1"/>
            <a:endParaRPr lang="en-US" dirty="0"/>
          </a:p>
        </p:txBody>
      </p:sp>
      <p:sp>
        <p:nvSpPr>
          <p:cNvPr id="16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0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3827586A-EA72-4687-83B1-DDD25B8EDD7B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1" name="UM merkki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675112" y="364514"/>
            <a:ext cx="1178984" cy="117686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8839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llinen 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0B1D7BC-5B4E-4BD3-9FDB-1B18BD22F6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508" y="266130"/>
            <a:ext cx="5333738" cy="1356481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 </a:t>
            </a:r>
            <a:r>
              <a:rPr lang="en-US" dirty="0" err="1"/>
              <a:t>kuvalla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max. 2 </a:t>
            </a:r>
            <a:r>
              <a:rPr lang="en-US" dirty="0" err="1"/>
              <a:t>rivin</a:t>
            </a:r>
            <a:r>
              <a:rPr lang="en-US" dirty="0"/>
              <a:t> </a:t>
            </a:r>
            <a:r>
              <a:rPr lang="en-US" dirty="0" err="1"/>
              <a:t>lyhyt</a:t>
            </a:r>
            <a:r>
              <a:rPr lang="en-US" dirty="0"/>
              <a:t> </a:t>
            </a:r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8" name="Content A">
            <a:extLst>
              <a:ext uri="{FF2B5EF4-FFF2-40B4-BE49-F238E27FC236}">
                <a16:creationId xmlns:a16="http://schemas.microsoft.com/office/drawing/2014/main" id="{44DB5296-26BF-41A3-9CF8-222D8DD5D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6508" y="1766869"/>
            <a:ext cx="5333738" cy="431108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Kuvan paikkamerkki 19">
            <a:extLst>
              <a:ext uri="{FF2B5EF4-FFF2-40B4-BE49-F238E27FC236}">
                <a16:creationId xmlns:a16="http://schemas.microsoft.com/office/drawing/2014/main" id="{1CD34E48-431E-47C9-8075-E449B22F1C1A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30732" y="-14009"/>
            <a:ext cx="5777063" cy="68764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5403920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5417570"/>
              <a:gd name="connsiteY0" fmla="*/ 4483 h 6866965"/>
              <a:gd name="connsiteX1" fmla="*/ 5403920 w 5417570"/>
              <a:gd name="connsiteY1" fmla="*/ 0 h 6866965"/>
              <a:gd name="connsiteX2" fmla="*/ 5417570 w 5417570"/>
              <a:gd name="connsiteY2" fmla="*/ 6866965 h 6866965"/>
              <a:gd name="connsiteX3" fmla="*/ 655475 w 5417570"/>
              <a:gd name="connsiteY3" fmla="*/ 6862483 h 6866965"/>
              <a:gd name="connsiteX4" fmla="*/ 5 w 5417570"/>
              <a:gd name="connsiteY4" fmla="*/ 3409885 h 6866965"/>
              <a:gd name="connsiteX5" fmla="*/ 655475 w 5417570"/>
              <a:gd name="connsiteY5" fmla="*/ 4483 h 6866965"/>
              <a:gd name="connsiteX0" fmla="*/ 655475 w 5403920"/>
              <a:gd name="connsiteY0" fmla="*/ 4483 h 6866965"/>
              <a:gd name="connsiteX1" fmla="*/ 5403920 w 5403920"/>
              <a:gd name="connsiteY1" fmla="*/ 0 h 6866965"/>
              <a:gd name="connsiteX2" fmla="*/ 5362979 w 5403920"/>
              <a:gd name="connsiteY2" fmla="*/ 6866965 h 6866965"/>
              <a:gd name="connsiteX3" fmla="*/ 655475 w 5403920"/>
              <a:gd name="connsiteY3" fmla="*/ 6862483 h 6866965"/>
              <a:gd name="connsiteX4" fmla="*/ 5 w 5403920"/>
              <a:gd name="connsiteY4" fmla="*/ 3409885 h 6866965"/>
              <a:gd name="connsiteX5" fmla="*/ 655475 w 5403920"/>
              <a:gd name="connsiteY5" fmla="*/ 4483 h 6866965"/>
              <a:gd name="connsiteX0" fmla="*/ 655475 w 5362979"/>
              <a:gd name="connsiteY0" fmla="*/ 4483 h 6866965"/>
              <a:gd name="connsiteX1" fmla="*/ 5335682 w 5362979"/>
              <a:gd name="connsiteY1" fmla="*/ 0 h 6866965"/>
              <a:gd name="connsiteX2" fmla="*/ 5362979 w 5362979"/>
              <a:gd name="connsiteY2" fmla="*/ 6866965 h 6866965"/>
              <a:gd name="connsiteX3" fmla="*/ 655475 w 5362979"/>
              <a:gd name="connsiteY3" fmla="*/ 6862483 h 6866965"/>
              <a:gd name="connsiteX4" fmla="*/ 5 w 5362979"/>
              <a:gd name="connsiteY4" fmla="*/ 3409885 h 6866965"/>
              <a:gd name="connsiteX5" fmla="*/ 655475 w 5362979"/>
              <a:gd name="connsiteY5" fmla="*/ 4483 h 6866965"/>
              <a:gd name="connsiteX0" fmla="*/ 655475 w 5375439"/>
              <a:gd name="connsiteY0" fmla="*/ 4483 h 6866965"/>
              <a:gd name="connsiteX1" fmla="*/ 5375439 w 5375439"/>
              <a:gd name="connsiteY1" fmla="*/ 0 h 6866965"/>
              <a:gd name="connsiteX2" fmla="*/ 5362979 w 5375439"/>
              <a:gd name="connsiteY2" fmla="*/ 6866965 h 6866965"/>
              <a:gd name="connsiteX3" fmla="*/ 655475 w 5375439"/>
              <a:gd name="connsiteY3" fmla="*/ 6862483 h 6866965"/>
              <a:gd name="connsiteX4" fmla="*/ 5 w 5375439"/>
              <a:gd name="connsiteY4" fmla="*/ 3409885 h 6866965"/>
              <a:gd name="connsiteX5" fmla="*/ 655475 w 5375439"/>
              <a:gd name="connsiteY5" fmla="*/ 4483 h 6866965"/>
              <a:gd name="connsiteX0" fmla="*/ 655475 w 5367488"/>
              <a:gd name="connsiteY0" fmla="*/ 4483 h 6866965"/>
              <a:gd name="connsiteX1" fmla="*/ 5367488 w 5367488"/>
              <a:gd name="connsiteY1" fmla="*/ 0 h 6866965"/>
              <a:gd name="connsiteX2" fmla="*/ 5362979 w 5367488"/>
              <a:gd name="connsiteY2" fmla="*/ 6866965 h 6866965"/>
              <a:gd name="connsiteX3" fmla="*/ 655475 w 5367488"/>
              <a:gd name="connsiteY3" fmla="*/ 6862483 h 6866965"/>
              <a:gd name="connsiteX4" fmla="*/ 5 w 5367488"/>
              <a:gd name="connsiteY4" fmla="*/ 3409885 h 6866965"/>
              <a:gd name="connsiteX5" fmla="*/ 655475 w 5367488"/>
              <a:gd name="connsiteY5" fmla="*/ 4483 h 6866965"/>
              <a:gd name="connsiteX0" fmla="*/ 655475 w 5777063"/>
              <a:gd name="connsiteY0" fmla="*/ 14008 h 6876490"/>
              <a:gd name="connsiteX1" fmla="*/ 5777063 w 5777063"/>
              <a:gd name="connsiteY1" fmla="*/ 0 h 6876490"/>
              <a:gd name="connsiteX2" fmla="*/ 5362979 w 5777063"/>
              <a:gd name="connsiteY2" fmla="*/ 6876490 h 6876490"/>
              <a:gd name="connsiteX3" fmla="*/ 655475 w 5777063"/>
              <a:gd name="connsiteY3" fmla="*/ 6872008 h 6876490"/>
              <a:gd name="connsiteX4" fmla="*/ 5 w 5777063"/>
              <a:gd name="connsiteY4" fmla="*/ 3419410 h 6876490"/>
              <a:gd name="connsiteX5" fmla="*/ 655475 w 5777063"/>
              <a:gd name="connsiteY5" fmla="*/ 14008 h 6876490"/>
              <a:gd name="connsiteX0" fmla="*/ 655475 w 5777063"/>
              <a:gd name="connsiteY0" fmla="*/ 14008 h 6876490"/>
              <a:gd name="connsiteX1" fmla="*/ 5777063 w 5777063"/>
              <a:gd name="connsiteY1" fmla="*/ 0 h 6876490"/>
              <a:gd name="connsiteX2" fmla="*/ 5772554 w 5777063"/>
              <a:gd name="connsiteY2" fmla="*/ 6876490 h 6876490"/>
              <a:gd name="connsiteX3" fmla="*/ 655475 w 5777063"/>
              <a:gd name="connsiteY3" fmla="*/ 6872008 h 6876490"/>
              <a:gd name="connsiteX4" fmla="*/ 5 w 5777063"/>
              <a:gd name="connsiteY4" fmla="*/ 3419410 h 6876490"/>
              <a:gd name="connsiteX5" fmla="*/ 655475 w 5777063"/>
              <a:gd name="connsiteY5" fmla="*/ 14008 h 6876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77063" h="6876490">
                <a:moveTo>
                  <a:pt x="655475" y="14008"/>
                </a:moveTo>
                <a:lnTo>
                  <a:pt x="5777063" y="0"/>
                </a:lnTo>
                <a:cubicBezTo>
                  <a:pt x="5777063" y="2288988"/>
                  <a:pt x="5772554" y="4587502"/>
                  <a:pt x="5772554" y="6876490"/>
                </a:cubicBezTo>
                <a:lnTo>
                  <a:pt x="655475" y="6872008"/>
                </a:lnTo>
                <a:cubicBezTo>
                  <a:pt x="198241" y="5593547"/>
                  <a:pt x="-1047" y="4552250"/>
                  <a:pt x="5" y="3419410"/>
                </a:cubicBezTo>
                <a:cubicBezTo>
                  <a:pt x="1057" y="2286570"/>
                  <a:pt x="220670" y="1008924"/>
                  <a:pt x="655475" y="14008"/>
                </a:cubicBezTo>
                <a:close/>
              </a:path>
            </a:pathLst>
          </a:custGeom>
        </p:spPr>
        <p:txBody>
          <a:bodyPr lIns="180000" tIns="180000" rIns="180000" bIns="180000" anchor="t" anchorCtr="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latin typeface="Finlandica" panose="00000500000000000000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</a:t>
            </a:r>
            <a:br>
              <a:rPr lang="fi-FI" dirty="0"/>
            </a:br>
            <a:r>
              <a:rPr lang="fi-FI" dirty="0"/>
              <a:t>kuvaketta. Kuvan näkyvää osaa </a:t>
            </a:r>
            <a:br>
              <a:rPr lang="fi-FI" dirty="0"/>
            </a:br>
            <a:r>
              <a:rPr lang="fi-FI" dirty="0"/>
              <a:t>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  <a:br>
              <a:rPr lang="fi-FI" dirty="0"/>
            </a:br>
            <a:r>
              <a:rPr lang="fi-FI" dirty="0"/>
              <a:t>Jos haluat vaihtaa uuden kuvan, </a:t>
            </a:r>
            <a:br>
              <a:rPr lang="fi-FI" dirty="0"/>
            </a:br>
            <a:r>
              <a:rPr lang="fi-FI" dirty="0"/>
              <a:t>poista edellinen ja lisää </a:t>
            </a:r>
            <a:br>
              <a:rPr lang="fi-FI" dirty="0"/>
            </a:br>
            <a:r>
              <a:rPr lang="fi-FI" dirty="0"/>
              <a:t>uusi kuvakkeesta.</a:t>
            </a:r>
          </a:p>
        </p:txBody>
      </p:sp>
      <p:sp>
        <p:nvSpPr>
          <p:cNvPr id="13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533373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9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858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_turko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>
            <a:extLst>
              <a:ext uri="{FF2B5EF4-FFF2-40B4-BE49-F238E27FC236}">
                <a16:creationId xmlns:a16="http://schemas.microsoft.com/office/drawing/2014/main" id="{10D88C63-01F5-43A4-B7A5-4A1EDFE46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65130" y="1165302"/>
            <a:ext cx="5703215" cy="2372942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defRPr sz="4100" baseline="0">
                <a:solidFill>
                  <a:schemeClr val="accent1"/>
                </a:solidFill>
                <a:latin typeface="Finlandica" panose="00000500000000000000" pitchFamily="2" charset="0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aloitussivu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turkoosi</a:t>
            </a:r>
            <a:r>
              <a:rPr lang="en-US" dirty="0"/>
              <a:t> </a:t>
            </a:r>
            <a:r>
              <a:rPr lang="en-US" dirty="0" err="1"/>
              <a:t>kuvituspallo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max. 3 </a:t>
            </a:r>
            <a:r>
              <a:rPr lang="en-US" dirty="0" err="1"/>
              <a:t>riviä</a:t>
            </a:r>
            <a:r>
              <a:rPr lang="en-US" dirty="0"/>
              <a:t> </a:t>
            </a:r>
            <a:r>
              <a:rPr lang="en-US" dirty="0" err="1"/>
              <a:t>tekstiä</a:t>
            </a:r>
            <a:endParaRPr lang="en-US" dirty="0"/>
          </a:p>
        </p:txBody>
      </p:sp>
      <p:sp>
        <p:nvSpPr>
          <p:cNvPr id="6" name="Subtitle">
            <a:extLst>
              <a:ext uri="{FF2B5EF4-FFF2-40B4-BE49-F238E27FC236}">
                <a16:creationId xmlns:a16="http://schemas.microsoft.com/office/drawing/2014/main" id="{90434203-68F5-462B-A213-2CCE4936BC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65130" y="3962126"/>
            <a:ext cx="5703215" cy="1726504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 algn="l">
              <a:lnSpc>
                <a:spcPct val="100000"/>
              </a:lnSpc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Tilaisuuden nimi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Esittäjän nimi</a:t>
            </a:r>
          </a:p>
        </p:txBody>
      </p:sp>
      <p:pic>
        <p:nvPicPr>
          <p:cNvPr id="5" name="Logo">
            <a:extLst>
              <a:ext uri="{FF2B5EF4-FFF2-40B4-BE49-F238E27FC236}">
                <a16:creationId xmlns:a16="http://schemas.microsoft.com/office/drawing/2014/main" id="{5179D548-3D25-4ED7-87AD-1EE04D15C0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809" y="1165301"/>
            <a:ext cx="4567188" cy="4567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614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_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0B1D7BC-5B4E-4BD3-9FDB-1B18BD22F6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508" y="266130"/>
            <a:ext cx="5333738" cy="1356481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 </a:t>
            </a:r>
            <a:r>
              <a:rPr lang="en-US" dirty="0" err="1"/>
              <a:t>kuvalla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max. 2 </a:t>
            </a:r>
            <a:r>
              <a:rPr lang="en-US" dirty="0" err="1"/>
              <a:t>rivin</a:t>
            </a:r>
            <a:r>
              <a:rPr lang="en-US" dirty="0"/>
              <a:t> </a:t>
            </a:r>
            <a:r>
              <a:rPr lang="en-US" dirty="0" err="1"/>
              <a:t>lyhyt</a:t>
            </a:r>
            <a:r>
              <a:rPr lang="en-US" dirty="0"/>
              <a:t> </a:t>
            </a:r>
            <a:r>
              <a:rPr lang="en-US" dirty="0" err="1"/>
              <a:t>otsikko</a:t>
            </a:r>
            <a:endParaRPr lang="en-US" dirty="0"/>
          </a:p>
        </p:txBody>
      </p:sp>
      <p:sp>
        <p:nvSpPr>
          <p:cNvPr id="9" name="Subtitle A">
            <a:extLst>
              <a:ext uri="{FF2B5EF4-FFF2-40B4-BE49-F238E27FC236}">
                <a16:creationId xmlns:a16="http://schemas.microsoft.com/office/drawing/2014/main" id="{AAD010FA-0F28-4F8C-AF9D-91CCCE228FF1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596508" y="1622610"/>
            <a:ext cx="5333738" cy="736243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5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Finlandica" panose="00000500000000000000" pitchFamily="2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LYHYT VÄLIOTSIKKO</a:t>
            </a:r>
          </a:p>
        </p:txBody>
      </p:sp>
      <p:sp>
        <p:nvSpPr>
          <p:cNvPr id="8" name="Content A">
            <a:extLst>
              <a:ext uri="{FF2B5EF4-FFF2-40B4-BE49-F238E27FC236}">
                <a16:creationId xmlns:a16="http://schemas.microsoft.com/office/drawing/2014/main" id="{44DB5296-26BF-41A3-9CF8-222D8DD5D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6508" y="2358853"/>
            <a:ext cx="5333738" cy="371909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Kuvan paikkamerkki 19">
            <a:extLst>
              <a:ext uri="{FF2B5EF4-FFF2-40B4-BE49-F238E27FC236}">
                <a16:creationId xmlns:a16="http://schemas.microsoft.com/office/drawing/2014/main" id="{1CD34E48-431E-47C9-8075-E449B22F1C1A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30732" y="-14009"/>
            <a:ext cx="5777063" cy="68764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5403920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5417570"/>
              <a:gd name="connsiteY0" fmla="*/ 4483 h 6866965"/>
              <a:gd name="connsiteX1" fmla="*/ 5403920 w 5417570"/>
              <a:gd name="connsiteY1" fmla="*/ 0 h 6866965"/>
              <a:gd name="connsiteX2" fmla="*/ 5417570 w 5417570"/>
              <a:gd name="connsiteY2" fmla="*/ 6866965 h 6866965"/>
              <a:gd name="connsiteX3" fmla="*/ 655475 w 5417570"/>
              <a:gd name="connsiteY3" fmla="*/ 6862483 h 6866965"/>
              <a:gd name="connsiteX4" fmla="*/ 5 w 5417570"/>
              <a:gd name="connsiteY4" fmla="*/ 3409885 h 6866965"/>
              <a:gd name="connsiteX5" fmla="*/ 655475 w 5417570"/>
              <a:gd name="connsiteY5" fmla="*/ 4483 h 6866965"/>
              <a:gd name="connsiteX0" fmla="*/ 655475 w 5403920"/>
              <a:gd name="connsiteY0" fmla="*/ 4483 h 6866965"/>
              <a:gd name="connsiteX1" fmla="*/ 5403920 w 5403920"/>
              <a:gd name="connsiteY1" fmla="*/ 0 h 6866965"/>
              <a:gd name="connsiteX2" fmla="*/ 5362979 w 5403920"/>
              <a:gd name="connsiteY2" fmla="*/ 6866965 h 6866965"/>
              <a:gd name="connsiteX3" fmla="*/ 655475 w 5403920"/>
              <a:gd name="connsiteY3" fmla="*/ 6862483 h 6866965"/>
              <a:gd name="connsiteX4" fmla="*/ 5 w 5403920"/>
              <a:gd name="connsiteY4" fmla="*/ 3409885 h 6866965"/>
              <a:gd name="connsiteX5" fmla="*/ 655475 w 5403920"/>
              <a:gd name="connsiteY5" fmla="*/ 4483 h 6866965"/>
              <a:gd name="connsiteX0" fmla="*/ 655475 w 5362979"/>
              <a:gd name="connsiteY0" fmla="*/ 4483 h 6866965"/>
              <a:gd name="connsiteX1" fmla="*/ 5335682 w 5362979"/>
              <a:gd name="connsiteY1" fmla="*/ 0 h 6866965"/>
              <a:gd name="connsiteX2" fmla="*/ 5362979 w 5362979"/>
              <a:gd name="connsiteY2" fmla="*/ 6866965 h 6866965"/>
              <a:gd name="connsiteX3" fmla="*/ 655475 w 5362979"/>
              <a:gd name="connsiteY3" fmla="*/ 6862483 h 6866965"/>
              <a:gd name="connsiteX4" fmla="*/ 5 w 5362979"/>
              <a:gd name="connsiteY4" fmla="*/ 3409885 h 6866965"/>
              <a:gd name="connsiteX5" fmla="*/ 655475 w 5362979"/>
              <a:gd name="connsiteY5" fmla="*/ 4483 h 6866965"/>
              <a:gd name="connsiteX0" fmla="*/ 655475 w 5375439"/>
              <a:gd name="connsiteY0" fmla="*/ 4483 h 6866965"/>
              <a:gd name="connsiteX1" fmla="*/ 5375439 w 5375439"/>
              <a:gd name="connsiteY1" fmla="*/ 0 h 6866965"/>
              <a:gd name="connsiteX2" fmla="*/ 5362979 w 5375439"/>
              <a:gd name="connsiteY2" fmla="*/ 6866965 h 6866965"/>
              <a:gd name="connsiteX3" fmla="*/ 655475 w 5375439"/>
              <a:gd name="connsiteY3" fmla="*/ 6862483 h 6866965"/>
              <a:gd name="connsiteX4" fmla="*/ 5 w 5375439"/>
              <a:gd name="connsiteY4" fmla="*/ 3409885 h 6866965"/>
              <a:gd name="connsiteX5" fmla="*/ 655475 w 5375439"/>
              <a:gd name="connsiteY5" fmla="*/ 4483 h 6866965"/>
              <a:gd name="connsiteX0" fmla="*/ 655475 w 5367488"/>
              <a:gd name="connsiteY0" fmla="*/ 4483 h 6866965"/>
              <a:gd name="connsiteX1" fmla="*/ 5367488 w 5367488"/>
              <a:gd name="connsiteY1" fmla="*/ 0 h 6866965"/>
              <a:gd name="connsiteX2" fmla="*/ 5362979 w 5367488"/>
              <a:gd name="connsiteY2" fmla="*/ 6866965 h 6866965"/>
              <a:gd name="connsiteX3" fmla="*/ 655475 w 5367488"/>
              <a:gd name="connsiteY3" fmla="*/ 6862483 h 6866965"/>
              <a:gd name="connsiteX4" fmla="*/ 5 w 5367488"/>
              <a:gd name="connsiteY4" fmla="*/ 3409885 h 6866965"/>
              <a:gd name="connsiteX5" fmla="*/ 655475 w 5367488"/>
              <a:gd name="connsiteY5" fmla="*/ 4483 h 6866965"/>
              <a:gd name="connsiteX0" fmla="*/ 655475 w 5777063"/>
              <a:gd name="connsiteY0" fmla="*/ 14008 h 6876490"/>
              <a:gd name="connsiteX1" fmla="*/ 5777063 w 5777063"/>
              <a:gd name="connsiteY1" fmla="*/ 0 h 6876490"/>
              <a:gd name="connsiteX2" fmla="*/ 5362979 w 5777063"/>
              <a:gd name="connsiteY2" fmla="*/ 6876490 h 6876490"/>
              <a:gd name="connsiteX3" fmla="*/ 655475 w 5777063"/>
              <a:gd name="connsiteY3" fmla="*/ 6872008 h 6876490"/>
              <a:gd name="connsiteX4" fmla="*/ 5 w 5777063"/>
              <a:gd name="connsiteY4" fmla="*/ 3419410 h 6876490"/>
              <a:gd name="connsiteX5" fmla="*/ 655475 w 5777063"/>
              <a:gd name="connsiteY5" fmla="*/ 14008 h 6876490"/>
              <a:gd name="connsiteX0" fmla="*/ 655475 w 5777063"/>
              <a:gd name="connsiteY0" fmla="*/ 14008 h 6876490"/>
              <a:gd name="connsiteX1" fmla="*/ 5777063 w 5777063"/>
              <a:gd name="connsiteY1" fmla="*/ 0 h 6876490"/>
              <a:gd name="connsiteX2" fmla="*/ 5772554 w 5777063"/>
              <a:gd name="connsiteY2" fmla="*/ 6876490 h 6876490"/>
              <a:gd name="connsiteX3" fmla="*/ 655475 w 5777063"/>
              <a:gd name="connsiteY3" fmla="*/ 6872008 h 6876490"/>
              <a:gd name="connsiteX4" fmla="*/ 5 w 5777063"/>
              <a:gd name="connsiteY4" fmla="*/ 3419410 h 6876490"/>
              <a:gd name="connsiteX5" fmla="*/ 655475 w 5777063"/>
              <a:gd name="connsiteY5" fmla="*/ 14008 h 6876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77063" h="6876490">
                <a:moveTo>
                  <a:pt x="655475" y="14008"/>
                </a:moveTo>
                <a:lnTo>
                  <a:pt x="5777063" y="0"/>
                </a:lnTo>
                <a:cubicBezTo>
                  <a:pt x="5777063" y="2288988"/>
                  <a:pt x="5772554" y="4587502"/>
                  <a:pt x="5772554" y="6876490"/>
                </a:cubicBezTo>
                <a:lnTo>
                  <a:pt x="655475" y="6872008"/>
                </a:lnTo>
                <a:cubicBezTo>
                  <a:pt x="198241" y="5593547"/>
                  <a:pt x="-1047" y="4552250"/>
                  <a:pt x="5" y="3419410"/>
                </a:cubicBezTo>
                <a:cubicBezTo>
                  <a:pt x="1057" y="2286570"/>
                  <a:pt x="220670" y="1008924"/>
                  <a:pt x="655475" y="14008"/>
                </a:cubicBezTo>
                <a:close/>
              </a:path>
            </a:pathLst>
          </a:custGeom>
        </p:spPr>
        <p:txBody>
          <a:bodyPr lIns="180000" tIns="180000" rIns="180000" bIns="180000" anchor="t" anchorCtr="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latin typeface="Finlandica" panose="00000500000000000000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</a:t>
            </a:r>
            <a:br>
              <a:rPr lang="fi-FI" dirty="0"/>
            </a:br>
            <a:r>
              <a:rPr lang="fi-FI" dirty="0"/>
              <a:t>kuvaketta. Kuvan näkyvää osaa </a:t>
            </a:r>
            <a:br>
              <a:rPr lang="fi-FI" dirty="0"/>
            </a:br>
            <a:r>
              <a:rPr lang="fi-FI" dirty="0"/>
              <a:t>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  <a:br>
              <a:rPr lang="fi-FI" dirty="0"/>
            </a:br>
            <a:r>
              <a:rPr lang="fi-FI" dirty="0"/>
              <a:t>Jos haluat vaihtaa uuden kuvan, </a:t>
            </a:r>
            <a:br>
              <a:rPr lang="fi-FI" dirty="0"/>
            </a:br>
            <a:r>
              <a:rPr lang="fi-FI" dirty="0"/>
              <a:t>poista edellinen ja lisää </a:t>
            </a:r>
            <a:br>
              <a:rPr lang="fi-FI" dirty="0"/>
            </a:br>
            <a:r>
              <a:rPr lang="fi-FI" dirty="0"/>
              <a:t>uusi kuvakkeesta.</a:t>
            </a:r>
          </a:p>
        </p:txBody>
      </p:sp>
      <p:sp>
        <p:nvSpPr>
          <p:cNvPr id="12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533373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20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118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vaakakuvalla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51CC9A7-6E08-4837-9FDE-6B18675729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Otsikko</a:t>
            </a:r>
            <a:r>
              <a:rPr lang="en-US" dirty="0"/>
              <a:t> ja </a:t>
            </a:r>
            <a:r>
              <a:rPr lang="en-US" dirty="0" err="1"/>
              <a:t>laaja</a:t>
            </a:r>
            <a:r>
              <a:rPr lang="en-US" dirty="0"/>
              <a:t> </a:t>
            </a:r>
            <a:r>
              <a:rPr lang="en-US" dirty="0" err="1"/>
              <a:t>vaakakuva</a:t>
            </a:r>
            <a:endParaRPr lang="en-US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596900" y="1766869"/>
            <a:ext cx="9729706" cy="4333096"/>
          </a:xfr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r>
              <a:rPr lang="fi-FI" dirty="0"/>
              <a:t>Lisää kuva napsauttamalla kuvaketta.</a:t>
            </a:r>
            <a:br>
              <a:rPr lang="fi-FI" dirty="0"/>
            </a:br>
            <a:r>
              <a:rPr lang="fi-FI" dirty="0"/>
              <a:t>Kuvan näkyvää osaa 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</a:p>
          <a:p>
            <a:r>
              <a:rPr lang="fi-FI" dirty="0"/>
              <a:t> </a:t>
            </a:r>
          </a:p>
        </p:txBody>
      </p:sp>
      <p:sp>
        <p:nvSpPr>
          <p:cNvPr id="14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1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CD30947E-0F4C-48AB-B721-721617B91871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3" name="UM merkki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675112" y="364514"/>
            <a:ext cx="1178984" cy="1176867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515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 kuva ja UM merkki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0292316" cy="6857999"/>
          </a:xfrm>
        </p:spPr>
        <p:txBody>
          <a:bodyPr lIns="180000" tIns="180000" rIns="180000" bIns="180000" anchor="t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kuvaketta. </a:t>
            </a:r>
            <a:br>
              <a:rPr lang="fi-FI" dirty="0"/>
            </a:br>
            <a:r>
              <a:rPr lang="fi-FI" dirty="0"/>
              <a:t>Kuvan näkyvää osaa 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  <a:br>
              <a:rPr lang="fi-FI" dirty="0"/>
            </a:br>
            <a:r>
              <a:rPr lang="fi-FI" dirty="0"/>
              <a:t>Jos haluat vaihtaa uuden kuvan, poista edellinen </a:t>
            </a:r>
            <a:br>
              <a:rPr lang="fi-FI" dirty="0"/>
            </a:br>
            <a:r>
              <a:rPr lang="fi-FI" dirty="0"/>
              <a:t>ja lisää uusi kuvakkeesta. </a:t>
            </a:r>
          </a:p>
        </p:txBody>
      </p:sp>
      <p:sp>
        <p:nvSpPr>
          <p:cNvPr id="6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5" name="UM merkki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675112" y="364514"/>
            <a:ext cx="1178984" cy="11768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432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0B1D7BC-5B4E-4BD3-9FDB-1B18BD22F6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2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7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3F44C159-8715-4B1F-954F-4CC2521DC512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1" name="UM merkki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675112" y="364514"/>
            <a:ext cx="1178984" cy="117686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718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0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7DD8AAF3-5591-41FD-BEF7-02E0A68E16A8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9" name="UM merkki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675112" y="364514"/>
            <a:ext cx="1178984" cy="117686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2956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useen väli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1932608" y="1251284"/>
            <a:ext cx="8326783" cy="4355431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marL="0" indent="0" algn="ctr">
              <a:buFontTx/>
              <a:buNone/>
              <a:defRPr lang="fi-FI" sz="4100" b="1" baseline="0" dirty="0">
                <a:solidFill>
                  <a:schemeClr val="bg1"/>
                </a:solidFill>
                <a:latin typeface="Finlandica" panose="00000500000000000000" pitchFamily="2" charset="0"/>
              </a:defRPr>
            </a:lvl1pPr>
          </a:lstStyle>
          <a:p>
            <a:r>
              <a:rPr lang="fi-FI" dirty="0"/>
              <a:t>Yhden lauseen välisivu.</a:t>
            </a:r>
          </a:p>
        </p:txBody>
      </p:sp>
      <p:sp>
        <p:nvSpPr>
          <p:cNvPr id="15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4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9C501D03-2D23-4595-8EB4-77EB00FDC511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9" name="Picture 8" descr="Logo: Ulkoministeriö – Utrikesministeriet – Ministry for Foreign Affairs of Finlan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979" y="361563"/>
            <a:ext cx="1188339" cy="1188339"/>
          </a:xfrm>
          <a:prstGeom prst="rect">
            <a:avLst/>
          </a:prstGeom>
        </p:spPr>
      </p:pic>
      <p:sp>
        <p:nvSpPr>
          <p:cNvPr id="17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3350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/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">
            <a:extLst>
              <a:ext uri="{FF2B5EF4-FFF2-40B4-BE49-F238E27FC236}">
                <a16:creationId xmlns:a16="http://schemas.microsoft.com/office/drawing/2014/main" id="{10D88C63-01F5-43A4-B7A5-4A1EDFE46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508" y="1992573"/>
            <a:ext cx="6991408" cy="2773747"/>
          </a:xfrm>
          <a:prstGeom prst="rect">
            <a:avLst/>
          </a:prstGeom>
        </p:spPr>
        <p:txBody>
          <a:bodyPr anchor="ctr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aseline="0"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b="1" i="0" kern="120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”Sitaatti/nostosivu </a:t>
            </a:r>
            <a:r>
              <a:rPr lang="fi-FI" sz="3600" i="0" dirty="0">
                <a:solidFill>
                  <a:schemeClr val="accent1"/>
                </a:solidFill>
                <a:latin typeface="Finlandica" panose="00000500000000000000" pitchFamily="2" charset="0"/>
              </a:rPr>
              <a:t>–</a:t>
            </a:r>
            <a:r>
              <a:rPr lang="fi-FI" sz="3600" i="0" baseline="0" dirty="0">
                <a:solidFill>
                  <a:schemeClr val="accent1"/>
                </a:solidFill>
                <a:latin typeface="Finlandica" panose="00000500000000000000" pitchFamily="2" charset="0"/>
              </a:rPr>
              <a:t> </a:t>
            </a:r>
            <a:br>
              <a:rPr lang="fi-FI" sz="3600" i="0" baseline="0" dirty="0">
                <a:solidFill>
                  <a:schemeClr val="accent1"/>
                </a:solidFill>
                <a:latin typeface="Finlandica" panose="00000500000000000000" pitchFamily="2" charset="0"/>
              </a:rPr>
            </a:br>
            <a:r>
              <a:rPr lang="fi-FI" sz="3600" b="1" i="0" kern="120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4-5</a:t>
            </a:r>
            <a:r>
              <a:rPr lang="fi-FI" sz="3600" b="1" i="0" kern="1200" baseline="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 riviä tekstiä. </a:t>
            </a:r>
            <a:r>
              <a:rPr lang="fi-FI" sz="3600" b="1" i="0" kern="120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Tasaus vasempaan</a:t>
            </a:r>
            <a:r>
              <a:rPr lang="fi-FI" sz="3600" b="1" i="0" kern="1200" baseline="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 laitaan</a:t>
            </a:r>
            <a:r>
              <a:rPr lang="fi-FI" sz="3600" b="1" i="0" kern="120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. Värinä</a:t>
            </a:r>
            <a:r>
              <a:rPr lang="fi-FI" sz="3600" b="1" i="0" kern="1200" baseline="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 tummansinen.”</a:t>
            </a:r>
            <a:endParaRPr lang="en-US" dirty="0"/>
          </a:p>
        </p:txBody>
      </p:sp>
      <p:sp>
        <p:nvSpPr>
          <p:cNvPr id="8" name="Tekstin paikkamerkki 5">
            <a:extLst>
              <a:ext uri="{FF2B5EF4-FFF2-40B4-BE49-F238E27FC236}">
                <a16:creationId xmlns:a16="http://schemas.microsoft.com/office/drawing/2014/main" id="{F719A860-795B-428F-80F9-D6F9FDADB4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6508" y="4892425"/>
            <a:ext cx="6991408" cy="622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900">
                <a:solidFill>
                  <a:schemeClr val="accent1"/>
                </a:solidFill>
                <a:latin typeface="+mj-lt"/>
              </a:defRPr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Sitaatin esittäjän nimi tai lähde </a:t>
            </a:r>
          </a:p>
        </p:txBody>
      </p:sp>
      <p:sp>
        <p:nvSpPr>
          <p:cNvPr id="10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9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DCA857FF-F0FC-4D13-9150-D0CE799309FD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  <p:sp>
        <p:nvSpPr>
          <p:cNvPr id="15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936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/nosto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">
            <a:extLst>
              <a:ext uri="{FF2B5EF4-FFF2-40B4-BE49-F238E27FC236}">
                <a16:creationId xmlns:a16="http://schemas.microsoft.com/office/drawing/2014/main" id="{10D88C63-01F5-43A4-B7A5-4A1EDFE46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508" y="1992573"/>
            <a:ext cx="6213725" cy="2773747"/>
          </a:xfrm>
          <a:prstGeom prst="rect">
            <a:avLst/>
          </a:prstGeom>
        </p:spPr>
        <p:txBody>
          <a:bodyPr anchor="ctr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aseline="0"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b="1" i="0" kern="120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”Sitaatti/nostosivu </a:t>
            </a:r>
            <a:r>
              <a:rPr lang="fi-FI" sz="3600" i="0" dirty="0">
                <a:solidFill>
                  <a:schemeClr val="accent1"/>
                </a:solidFill>
                <a:latin typeface="Finlandica" panose="00000500000000000000" pitchFamily="2" charset="0"/>
              </a:rPr>
              <a:t>–</a:t>
            </a:r>
            <a:r>
              <a:rPr lang="fi-FI" sz="3600" i="0" baseline="0" dirty="0">
                <a:solidFill>
                  <a:schemeClr val="accent1"/>
                </a:solidFill>
                <a:latin typeface="Finlandica" panose="00000500000000000000" pitchFamily="2" charset="0"/>
              </a:rPr>
              <a:t> </a:t>
            </a:r>
            <a:br>
              <a:rPr lang="fi-FI" sz="3600" i="0" baseline="0" dirty="0">
                <a:solidFill>
                  <a:schemeClr val="accent1"/>
                </a:solidFill>
                <a:latin typeface="Finlandica" panose="00000500000000000000" pitchFamily="2" charset="0"/>
              </a:rPr>
            </a:br>
            <a:r>
              <a:rPr lang="fi-FI" sz="3600" b="1" i="0" kern="120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4-5</a:t>
            </a:r>
            <a:r>
              <a:rPr lang="fi-FI" sz="3600" b="1" i="0" kern="1200" baseline="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 riviä tekstiä. </a:t>
            </a:r>
            <a:r>
              <a:rPr lang="fi-FI" sz="3600" b="1" i="0" kern="120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Tasaus vasempaan</a:t>
            </a:r>
            <a:r>
              <a:rPr lang="fi-FI" sz="3600" b="1" i="0" kern="1200" baseline="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 laitaan</a:t>
            </a:r>
            <a:r>
              <a:rPr lang="fi-FI" sz="3600" b="1" i="0" kern="120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. Värinä</a:t>
            </a:r>
            <a:r>
              <a:rPr lang="fi-FI" sz="3600" b="1" i="0" kern="1200" baseline="0" dirty="0">
                <a:solidFill>
                  <a:schemeClr val="accent1"/>
                </a:solidFill>
                <a:effectLst/>
                <a:latin typeface="Finlandica" panose="00000500000000000000" pitchFamily="2" charset="0"/>
                <a:ea typeface="+mj-ea"/>
                <a:cs typeface="+mj-cs"/>
              </a:rPr>
              <a:t> tummansinen.”</a:t>
            </a:r>
            <a:endParaRPr lang="en-US" dirty="0"/>
          </a:p>
        </p:txBody>
      </p:sp>
      <p:sp>
        <p:nvSpPr>
          <p:cNvPr id="8" name="Tekstin paikkamerkki 5">
            <a:extLst>
              <a:ext uri="{FF2B5EF4-FFF2-40B4-BE49-F238E27FC236}">
                <a16:creationId xmlns:a16="http://schemas.microsoft.com/office/drawing/2014/main" id="{F719A860-795B-428F-80F9-D6F9FDADB4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6508" y="4892425"/>
            <a:ext cx="6213725" cy="622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900">
                <a:solidFill>
                  <a:schemeClr val="accent1"/>
                </a:solidFill>
                <a:latin typeface="+mj-lt"/>
              </a:defRPr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Sitaatin esittäjän nimi tai lähde </a:t>
            </a:r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1CD34E48-431E-47C9-8075-E449B22F1C1A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49241" y="-4485"/>
            <a:ext cx="4651231" cy="6862483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450316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4530465"/>
              <a:gd name="connsiteY0" fmla="*/ 4483 h 6880613"/>
              <a:gd name="connsiteX1" fmla="*/ 4503169 w 4530465"/>
              <a:gd name="connsiteY1" fmla="*/ 0 h 6880613"/>
              <a:gd name="connsiteX2" fmla="*/ 4530465 w 4530465"/>
              <a:gd name="connsiteY2" fmla="*/ 6880613 h 6880613"/>
              <a:gd name="connsiteX3" fmla="*/ 655475 w 4530465"/>
              <a:gd name="connsiteY3" fmla="*/ 6862483 h 6880613"/>
              <a:gd name="connsiteX4" fmla="*/ 5 w 4530465"/>
              <a:gd name="connsiteY4" fmla="*/ 3409885 h 6880613"/>
              <a:gd name="connsiteX5" fmla="*/ 655475 w 4530465"/>
              <a:gd name="connsiteY5" fmla="*/ 4483 h 6880613"/>
              <a:gd name="connsiteX0" fmla="*/ 655475 w 4641393"/>
              <a:gd name="connsiteY0" fmla="*/ 4483 h 6880613"/>
              <a:gd name="connsiteX1" fmla="*/ 4641393 w 4641393"/>
              <a:gd name="connsiteY1" fmla="*/ 0 h 6880613"/>
              <a:gd name="connsiteX2" fmla="*/ 4530465 w 4641393"/>
              <a:gd name="connsiteY2" fmla="*/ 6880613 h 6880613"/>
              <a:gd name="connsiteX3" fmla="*/ 655475 w 4641393"/>
              <a:gd name="connsiteY3" fmla="*/ 6862483 h 6880613"/>
              <a:gd name="connsiteX4" fmla="*/ 5 w 4641393"/>
              <a:gd name="connsiteY4" fmla="*/ 3409885 h 6880613"/>
              <a:gd name="connsiteX5" fmla="*/ 655475 w 4641393"/>
              <a:gd name="connsiteY5" fmla="*/ 4483 h 6880613"/>
              <a:gd name="connsiteX0" fmla="*/ 655475 w 4658055"/>
              <a:gd name="connsiteY0" fmla="*/ 4483 h 6869980"/>
              <a:gd name="connsiteX1" fmla="*/ 4641393 w 4658055"/>
              <a:gd name="connsiteY1" fmla="*/ 0 h 6869980"/>
              <a:gd name="connsiteX2" fmla="*/ 4658055 w 4658055"/>
              <a:gd name="connsiteY2" fmla="*/ 6869980 h 6869980"/>
              <a:gd name="connsiteX3" fmla="*/ 655475 w 4658055"/>
              <a:gd name="connsiteY3" fmla="*/ 6862483 h 6869980"/>
              <a:gd name="connsiteX4" fmla="*/ 5 w 4658055"/>
              <a:gd name="connsiteY4" fmla="*/ 3409885 h 6869980"/>
              <a:gd name="connsiteX5" fmla="*/ 655475 w 4658055"/>
              <a:gd name="connsiteY5" fmla="*/ 4483 h 6869980"/>
              <a:gd name="connsiteX0" fmla="*/ 655475 w 4658055"/>
              <a:gd name="connsiteY0" fmla="*/ 4483 h 6880612"/>
              <a:gd name="connsiteX1" fmla="*/ 4641393 w 4658055"/>
              <a:gd name="connsiteY1" fmla="*/ 0 h 6880612"/>
              <a:gd name="connsiteX2" fmla="*/ 4658055 w 4658055"/>
              <a:gd name="connsiteY2" fmla="*/ 6880612 h 6880612"/>
              <a:gd name="connsiteX3" fmla="*/ 655475 w 4658055"/>
              <a:gd name="connsiteY3" fmla="*/ 6862483 h 6880612"/>
              <a:gd name="connsiteX4" fmla="*/ 5 w 4658055"/>
              <a:gd name="connsiteY4" fmla="*/ 3409885 h 6880612"/>
              <a:gd name="connsiteX5" fmla="*/ 655475 w 4658055"/>
              <a:gd name="connsiteY5" fmla="*/ 4483 h 6880612"/>
              <a:gd name="connsiteX0" fmla="*/ 655475 w 4651231"/>
              <a:gd name="connsiteY0" fmla="*/ 4483 h 6862483"/>
              <a:gd name="connsiteX1" fmla="*/ 4641393 w 4651231"/>
              <a:gd name="connsiteY1" fmla="*/ 0 h 6862483"/>
              <a:gd name="connsiteX2" fmla="*/ 4651231 w 4651231"/>
              <a:gd name="connsiteY2" fmla="*/ 6853317 h 6862483"/>
              <a:gd name="connsiteX3" fmla="*/ 655475 w 4651231"/>
              <a:gd name="connsiteY3" fmla="*/ 6862483 h 6862483"/>
              <a:gd name="connsiteX4" fmla="*/ 5 w 4651231"/>
              <a:gd name="connsiteY4" fmla="*/ 3409885 h 6862483"/>
              <a:gd name="connsiteX5" fmla="*/ 655475 w 4651231"/>
              <a:gd name="connsiteY5" fmla="*/ 4483 h 6862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1231" h="6862483">
                <a:moveTo>
                  <a:pt x="655475" y="4483"/>
                </a:moveTo>
                <a:lnTo>
                  <a:pt x="4641393" y="0"/>
                </a:lnTo>
                <a:cubicBezTo>
                  <a:pt x="4641393" y="2288988"/>
                  <a:pt x="4651231" y="4564329"/>
                  <a:pt x="4651231" y="6853317"/>
                </a:cubicBezTo>
                <a:lnTo>
                  <a:pt x="655475" y="6862483"/>
                </a:lnTo>
                <a:cubicBezTo>
                  <a:pt x="198241" y="5584022"/>
                  <a:pt x="-1047" y="4542725"/>
                  <a:pt x="5" y="3409885"/>
                </a:cubicBezTo>
                <a:cubicBezTo>
                  <a:pt x="1057" y="2277045"/>
                  <a:pt x="220670" y="999399"/>
                  <a:pt x="655475" y="4483"/>
                </a:cubicBezTo>
                <a:close/>
              </a:path>
            </a:pathLst>
          </a:custGeom>
        </p:spPr>
        <p:txBody>
          <a:bodyPr lIns="180000" tIns="180000" rIns="180000" bIns="180000" anchor="t" anchorCtr="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latin typeface="Finlandica" panose="00000500000000000000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</a:t>
            </a:r>
            <a:br>
              <a:rPr lang="fi-FI" dirty="0"/>
            </a:br>
            <a:r>
              <a:rPr lang="fi-FI" dirty="0"/>
              <a:t>kuvaketta. Kuvan näkyvää osaa </a:t>
            </a:r>
            <a:br>
              <a:rPr lang="fi-FI" dirty="0"/>
            </a:br>
            <a:r>
              <a:rPr lang="fi-FI" dirty="0"/>
              <a:t>voit muuttaa </a:t>
            </a:r>
            <a:r>
              <a:rPr lang="fi-FI" dirty="0" err="1"/>
              <a:t>Crop</a:t>
            </a:r>
            <a:r>
              <a:rPr lang="fi-FI" dirty="0"/>
              <a:t>-toiminnolla.</a:t>
            </a:r>
            <a:br>
              <a:rPr lang="fi-FI" dirty="0"/>
            </a:br>
            <a:r>
              <a:rPr lang="fi-FI" dirty="0"/>
              <a:t>Jos haluat vaihtaa uuden kuvan, </a:t>
            </a:r>
            <a:br>
              <a:rPr lang="fi-FI" dirty="0"/>
            </a:br>
            <a:r>
              <a:rPr lang="fi-FI" dirty="0"/>
              <a:t>poista edellinen ja lisää </a:t>
            </a:r>
            <a:br>
              <a:rPr lang="fi-FI" dirty="0"/>
            </a:br>
            <a:r>
              <a:rPr lang="fi-FI" dirty="0"/>
              <a:t>uusi kuvakkeesta.</a:t>
            </a:r>
          </a:p>
        </p:txBody>
      </p:sp>
      <p:sp>
        <p:nvSpPr>
          <p:cNvPr id="12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6242153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7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472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/nosto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n paikkamerkki 5">
            <a:extLst>
              <a:ext uri="{FF2B5EF4-FFF2-40B4-BE49-F238E27FC236}">
                <a16:creationId xmlns:a16="http://schemas.microsoft.com/office/drawing/2014/main" id="{F719A860-795B-428F-80F9-D6F9FDADB42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6508" y="1992573"/>
            <a:ext cx="7034468" cy="277347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3600" b="1" baseline="0">
                <a:solidFill>
                  <a:schemeClr val="bg1"/>
                </a:solidFill>
                <a:latin typeface="Finlandica" panose="00000500000000000000" pitchFamily="2" charset="0"/>
              </a:defRPr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”Sitaatti/nostovälisivu </a:t>
            </a:r>
            <a:r>
              <a:rPr lang="fi-FI" sz="3200" i="1" dirty="0">
                <a:solidFill>
                  <a:schemeClr val="bg1"/>
                </a:solidFill>
                <a:latin typeface="Finlandica" panose="00000500000000000000" pitchFamily="2" charset="0"/>
              </a:rPr>
              <a:t>–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4-5 riviä tekstiä. Tasaus vasempaan laitaan. Värinä </a:t>
            </a:r>
            <a:r>
              <a:rPr lang="fi-FI" dirty="0" err="1"/>
              <a:t>alkoinen</a:t>
            </a:r>
            <a:r>
              <a:rPr lang="fi-FI" dirty="0"/>
              <a:t>.”</a:t>
            </a:r>
          </a:p>
        </p:txBody>
      </p:sp>
      <p:sp>
        <p:nvSpPr>
          <p:cNvPr id="8" name="Tekstin paikkamerkki 5">
            <a:extLst>
              <a:ext uri="{FF2B5EF4-FFF2-40B4-BE49-F238E27FC236}">
                <a16:creationId xmlns:a16="http://schemas.microsoft.com/office/drawing/2014/main" id="{F719A860-795B-428F-80F9-D6F9FDADB4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6508" y="5042737"/>
            <a:ext cx="6991408" cy="622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900">
                <a:solidFill>
                  <a:schemeClr val="bg1"/>
                </a:solidFill>
                <a:latin typeface="+mj-lt"/>
              </a:defRPr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Sitaatin esittäjän nimi tai lähde </a:t>
            </a:r>
          </a:p>
        </p:txBody>
      </p:sp>
      <p:sp>
        <p:nvSpPr>
          <p:cNvPr id="10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9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521759BA-496C-4716-8732-B34BCEAB9F45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1" name="Picture 10" descr="Logo: Ulkoministeriö – Utrikesministeriet – Ministry for Foreign Affairs of Finlan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979" y="361563"/>
            <a:ext cx="1188339" cy="1188339"/>
          </a:xfrm>
          <a:prstGeom prst="rect">
            <a:avLst/>
          </a:prstGeom>
        </p:spPr>
      </p:pic>
      <p:sp>
        <p:nvSpPr>
          <p:cNvPr id="16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755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dempi nosto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96508" y="1251284"/>
            <a:ext cx="5499492" cy="4355431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marL="0" indent="0">
              <a:buFontTx/>
              <a:buNone/>
              <a:defRPr lang="fi-FI" sz="3000" b="1" baseline="0" dirty="0">
                <a:solidFill>
                  <a:schemeClr val="bg1"/>
                </a:solidFill>
                <a:latin typeface="Finlandica" panose="00000500000000000000" pitchFamily="2" charset="0"/>
              </a:defRPr>
            </a:lvl1pPr>
          </a:lstStyle>
          <a:p>
            <a:r>
              <a:rPr lang="fi-FI" dirty="0"/>
              <a:t>Tähän voi kirjoittaa pidemmän, esim. 8 rivin lainauksen tai noston. Värinä valkoinen ja tasaus oikeaan laitaan. </a:t>
            </a:r>
            <a:br>
              <a:rPr lang="fi-FI" dirty="0"/>
            </a:b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</a:t>
            </a:r>
            <a:r>
              <a:rPr lang="fi-FI" dirty="0" err="1"/>
              <a:t>sit</a:t>
            </a:r>
            <a:r>
              <a:rPr lang="fi-FI" dirty="0"/>
              <a:t>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consectetuer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 </a:t>
            </a:r>
            <a:r>
              <a:rPr lang="fi-FI" dirty="0" err="1"/>
              <a:t>Sed</a:t>
            </a:r>
            <a:r>
              <a:rPr lang="fi-FI" dirty="0"/>
              <a:t> </a:t>
            </a:r>
            <a:r>
              <a:rPr lang="fi-FI" dirty="0" err="1"/>
              <a:t>posuere</a:t>
            </a:r>
            <a:r>
              <a:rPr lang="fi-FI" dirty="0"/>
              <a:t> </a:t>
            </a:r>
            <a:r>
              <a:rPr lang="fi-FI" dirty="0" err="1"/>
              <a:t>interdum</a:t>
            </a:r>
            <a:r>
              <a:rPr lang="fi-FI" dirty="0"/>
              <a:t> </a:t>
            </a:r>
            <a:r>
              <a:rPr lang="fi-FI" dirty="0" err="1"/>
              <a:t>sem</a:t>
            </a:r>
            <a:r>
              <a:rPr lang="fi-FI" dirty="0"/>
              <a:t>. </a:t>
            </a:r>
            <a:r>
              <a:rPr lang="fi-FI" dirty="0" err="1"/>
              <a:t>Quisque</a:t>
            </a:r>
            <a:r>
              <a:rPr lang="fi-FI" dirty="0"/>
              <a:t> </a:t>
            </a:r>
            <a:r>
              <a:rPr lang="fi-FI" dirty="0" err="1"/>
              <a:t>ligula</a:t>
            </a:r>
            <a:r>
              <a:rPr lang="fi-FI" dirty="0"/>
              <a:t> </a:t>
            </a:r>
            <a:r>
              <a:rPr lang="fi-FI" dirty="0" err="1"/>
              <a:t>eros</a:t>
            </a:r>
            <a:r>
              <a:rPr lang="fi-FI" dirty="0"/>
              <a:t> </a:t>
            </a:r>
            <a:r>
              <a:rPr lang="fi-FI" dirty="0" err="1"/>
              <a:t>ullamcorper</a:t>
            </a:r>
            <a:endParaRPr lang="fi-FI" dirty="0"/>
          </a:p>
        </p:txBody>
      </p:sp>
      <p:sp>
        <p:nvSpPr>
          <p:cNvPr id="15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9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C785DF2-A6D0-4F7F-9AB9-51C90DB42EFE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4" name="Picture 13" descr="Logo: Ulkoministeriö – Utrikesministeriet – Ministry for Foreign Affairs of Finland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979" y="361563"/>
            <a:ext cx="1188339" cy="1188339"/>
          </a:xfrm>
          <a:prstGeom prst="rect">
            <a:avLst/>
          </a:prstGeom>
        </p:spPr>
      </p:pic>
      <p:sp>
        <p:nvSpPr>
          <p:cNvPr id="17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577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19">
            <a:extLst>
              <a:ext uri="{FF2B5EF4-FFF2-40B4-BE49-F238E27FC236}">
                <a16:creationId xmlns:a16="http://schemas.microsoft.com/office/drawing/2014/main" id="{1CD34E48-431E-47C9-8075-E449B22F1C1A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4522" y="939225"/>
            <a:ext cx="5392235" cy="5923265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6086309"/>
              <a:gd name="connsiteY0" fmla="*/ 4483 h 6862483"/>
              <a:gd name="connsiteX1" fmla="*/ 6086309 w 6086309"/>
              <a:gd name="connsiteY1" fmla="*/ 0 h 6862483"/>
              <a:gd name="connsiteX2" fmla="*/ 4087180 w 6086309"/>
              <a:gd name="connsiteY2" fmla="*/ 6862483 h 6862483"/>
              <a:gd name="connsiteX3" fmla="*/ 655475 w 6086309"/>
              <a:gd name="connsiteY3" fmla="*/ 6862483 h 6862483"/>
              <a:gd name="connsiteX4" fmla="*/ 5 w 6086309"/>
              <a:gd name="connsiteY4" fmla="*/ 3409885 h 6862483"/>
              <a:gd name="connsiteX5" fmla="*/ 655475 w 6086309"/>
              <a:gd name="connsiteY5" fmla="*/ 4483 h 6862483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10"/>
              <a:gd name="connsiteY0" fmla="*/ 4483 h 6866965"/>
              <a:gd name="connsiteX1" fmla="*/ 6086309 w 6086310"/>
              <a:gd name="connsiteY1" fmla="*/ 0 h 6866965"/>
              <a:gd name="connsiteX2" fmla="*/ 6086310 w 6086310"/>
              <a:gd name="connsiteY2" fmla="*/ 6866965 h 6866965"/>
              <a:gd name="connsiteX3" fmla="*/ 655475 w 6086310"/>
              <a:gd name="connsiteY3" fmla="*/ 6862483 h 6866965"/>
              <a:gd name="connsiteX4" fmla="*/ 5 w 6086310"/>
              <a:gd name="connsiteY4" fmla="*/ 3409885 h 6866965"/>
              <a:gd name="connsiteX5" fmla="*/ 655475 w 6086310"/>
              <a:gd name="connsiteY5" fmla="*/ 4483 h 6866965"/>
              <a:gd name="connsiteX0" fmla="*/ 655475 w 6086309"/>
              <a:gd name="connsiteY0" fmla="*/ 4483 h 6874916"/>
              <a:gd name="connsiteX1" fmla="*/ 6086309 w 6086309"/>
              <a:gd name="connsiteY1" fmla="*/ 0 h 6874916"/>
              <a:gd name="connsiteX2" fmla="*/ 5959089 w 6086309"/>
              <a:gd name="connsiteY2" fmla="*/ 6874916 h 6874916"/>
              <a:gd name="connsiteX3" fmla="*/ 655475 w 6086309"/>
              <a:gd name="connsiteY3" fmla="*/ 6862483 h 6874916"/>
              <a:gd name="connsiteX4" fmla="*/ 5 w 6086309"/>
              <a:gd name="connsiteY4" fmla="*/ 3409885 h 6874916"/>
              <a:gd name="connsiteX5" fmla="*/ 655475 w 6086309"/>
              <a:gd name="connsiteY5" fmla="*/ 4483 h 6874916"/>
              <a:gd name="connsiteX0" fmla="*/ 655475 w 5959089"/>
              <a:gd name="connsiteY0" fmla="*/ 0 h 6870433"/>
              <a:gd name="connsiteX1" fmla="*/ 5322984 w 5959089"/>
              <a:gd name="connsiteY1" fmla="*/ 2635350 h 6870433"/>
              <a:gd name="connsiteX2" fmla="*/ 5959089 w 5959089"/>
              <a:gd name="connsiteY2" fmla="*/ 6870433 h 6870433"/>
              <a:gd name="connsiteX3" fmla="*/ 655475 w 5959089"/>
              <a:gd name="connsiteY3" fmla="*/ 6858000 h 6870433"/>
              <a:gd name="connsiteX4" fmla="*/ 5 w 5959089"/>
              <a:gd name="connsiteY4" fmla="*/ 3405402 h 6870433"/>
              <a:gd name="connsiteX5" fmla="*/ 655475 w 5959089"/>
              <a:gd name="connsiteY5" fmla="*/ 0 h 6870433"/>
              <a:gd name="connsiteX0" fmla="*/ 608012 w 5959334"/>
              <a:gd name="connsiteY0" fmla="*/ 0 h 5781104"/>
              <a:gd name="connsiteX1" fmla="*/ 5323229 w 5959334"/>
              <a:gd name="connsiteY1" fmla="*/ 1546021 h 5781104"/>
              <a:gd name="connsiteX2" fmla="*/ 5959334 w 5959334"/>
              <a:gd name="connsiteY2" fmla="*/ 5781104 h 5781104"/>
              <a:gd name="connsiteX3" fmla="*/ 655720 w 5959334"/>
              <a:gd name="connsiteY3" fmla="*/ 5768671 h 5781104"/>
              <a:gd name="connsiteX4" fmla="*/ 250 w 5959334"/>
              <a:gd name="connsiteY4" fmla="*/ 2316073 h 5781104"/>
              <a:gd name="connsiteX5" fmla="*/ 608012 w 5959334"/>
              <a:gd name="connsiteY5" fmla="*/ 0 h 5781104"/>
              <a:gd name="connsiteX0" fmla="*/ 193851 w 5545173"/>
              <a:gd name="connsiteY0" fmla="*/ 0 h 5781104"/>
              <a:gd name="connsiteX1" fmla="*/ 4909068 w 5545173"/>
              <a:gd name="connsiteY1" fmla="*/ 1546021 h 5781104"/>
              <a:gd name="connsiteX2" fmla="*/ 5545173 w 5545173"/>
              <a:gd name="connsiteY2" fmla="*/ 5781104 h 5781104"/>
              <a:gd name="connsiteX3" fmla="*/ 241559 w 5545173"/>
              <a:gd name="connsiteY3" fmla="*/ 5768671 h 5781104"/>
              <a:gd name="connsiteX4" fmla="*/ 198340 w 5545173"/>
              <a:gd name="connsiteY4" fmla="*/ 2443294 h 5781104"/>
              <a:gd name="connsiteX5" fmla="*/ 193851 w 5545173"/>
              <a:gd name="connsiteY5" fmla="*/ 0 h 5781104"/>
              <a:gd name="connsiteX0" fmla="*/ 165419 w 5516741"/>
              <a:gd name="connsiteY0" fmla="*/ 0 h 5781104"/>
              <a:gd name="connsiteX1" fmla="*/ 4880636 w 5516741"/>
              <a:gd name="connsiteY1" fmla="*/ 1546021 h 5781104"/>
              <a:gd name="connsiteX2" fmla="*/ 5516741 w 5516741"/>
              <a:gd name="connsiteY2" fmla="*/ 5781104 h 5781104"/>
              <a:gd name="connsiteX3" fmla="*/ 213127 w 5516741"/>
              <a:gd name="connsiteY3" fmla="*/ 5768671 h 5781104"/>
              <a:gd name="connsiteX4" fmla="*/ 169908 w 5516741"/>
              <a:gd name="connsiteY4" fmla="*/ 2443294 h 5781104"/>
              <a:gd name="connsiteX5" fmla="*/ 165419 w 5516741"/>
              <a:gd name="connsiteY5" fmla="*/ 0 h 5781104"/>
              <a:gd name="connsiteX0" fmla="*/ 154845 w 5506167"/>
              <a:gd name="connsiteY0" fmla="*/ 0 h 5781104"/>
              <a:gd name="connsiteX1" fmla="*/ 4870062 w 5506167"/>
              <a:gd name="connsiteY1" fmla="*/ 1546021 h 5781104"/>
              <a:gd name="connsiteX2" fmla="*/ 5506167 w 5506167"/>
              <a:gd name="connsiteY2" fmla="*/ 5781104 h 5781104"/>
              <a:gd name="connsiteX3" fmla="*/ 202553 w 5506167"/>
              <a:gd name="connsiteY3" fmla="*/ 5768671 h 5781104"/>
              <a:gd name="connsiteX4" fmla="*/ 159334 w 5506167"/>
              <a:gd name="connsiteY4" fmla="*/ 2443294 h 5781104"/>
              <a:gd name="connsiteX5" fmla="*/ 154845 w 5506167"/>
              <a:gd name="connsiteY5" fmla="*/ 0 h 5781104"/>
              <a:gd name="connsiteX0" fmla="*/ 216528 w 5567850"/>
              <a:gd name="connsiteY0" fmla="*/ 0 h 5781104"/>
              <a:gd name="connsiteX1" fmla="*/ 4931745 w 5567850"/>
              <a:gd name="connsiteY1" fmla="*/ 1546021 h 5781104"/>
              <a:gd name="connsiteX2" fmla="*/ 5567850 w 5567850"/>
              <a:gd name="connsiteY2" fmla="*/ 5781104 h 5781104"/>
              <a:gd name="connsiteX3" fmla="*/ 184723 w 5567850"/>
              <a:gd name="connsiteY3" fmla="*/ 5776622 h 5781104"/>
              <a:gd name="connsiteX4" fmla="*/ 221017 w 5567850"/>
              <a:gd name="connsiteY4" fmla="*/ 2443294 h 5781104"/>
              <a:gd name="connsiteX5" fmla="*/ 216528 w 5567850"/>
              <a:gd name="connsiteY5" fmla="*/ 0 h 5781104"/>
              <a:gd name="connsiteX0" fmla="*/ 172991 w 5524313"/>
              <a:gd name="connsiteY0" fmla="*/ 0 h 5784573"/>
              <a:gd name="connsiteX1" fmla="*/ 4888208 w 5524313"/>
              <a:gd name="connsiteY1" fmla="*/ 1546021 h 5784573"/>
              <a:gd name="connsiteX2" fmla="*/ 5524313 w 5524313"/>
              <a:gd name="connsiteY2" fmla="*/ 5781104 h 5784573"/>
              <a:gd name="connsiteX3" fmla="*/ 196845 w 5524313"/>
              <a:gd name="connsiteY3" fmla="*/ 5784573 h 5784573"/>
              <a:gd name="connsiteX4" fmla="*/ 177480 w 5524313"/>
              <a:gd name="connsiteY4" fmla="*/ 2443294 h 5784573"/>
              <a:gd name="connsiteX5" fmla="*/ 172991 w 5524313"/>
              <a:gd name="connsiteY5" fmla="*/ 0 h 5784573"/>
              <a:gd name="connsiteX0" fmla="*/ 0 w 5351322"/>
              <a:gd name="connsiteY0" fmla="*/ 0 h 5784573"/>
              <a:gd name="connsiteX1" fmla="*/ 4715217 w 5351322"/>
              <a:gd name="connsiteY1" fmla="*/ 1546021 h 5784573"/>
              <a:gd name="connsiteX2" fmla="*/ 5351322 w 5351322"/>
              <a:gd name="connsiteY2" fmla="*/ 5781104 h 5784573"/>
              <a:gd name="connsiteX3" fmla="*/ 23854 w 5351322"/>
              <a:gd name="connsiteY3" fmla="*/ 5784573 h 5784573"/>
              <a:gd name="connsiteX4" fmla="*/ 4489 w 5351322"/>
              <a:gd name="connsiteY4" fmla="*/ 2443294 h 5784573"/>
              <a:gd name="connsiteX5" fmla="*/ 0 w 5351322"/>
              <a:gd name="connsiteY5" fmla="*/ 0 h 5784573"/>
              <a:gd name="connsiteX0" fmla="*/ 0 w 5429035"/>
              <a:gd name="connsiteY0" fmla="*/ 0 h 5784573"/>
              <a:gd name="connsiteX1" fmla="*/ 4715217 w 5429035"/>
              <a:gd name="connsiteY1" fmla="*/ 1546021 h 5784573"/>
              <a:gd name="connsiteX2" fmla="*/ 5351322 w 5429035"/>
              <a:gd name="connsiteY2" fmla="*/ 5781104 h 5784573"/>
              <a:gd name="connsiteX3" fmla="*/ 23854 w 5429035"/>
              <a:gd name="connsiteY3" fmla="*/ 5784573 h 5784573"/>
              <a:gd name="connsiteX4" fmla="*/ 4489 w 5429035"/>
              <a:gd name="connsiteY4" fmla="*/ 2443294 h 5784573"/>
              <a:gd name="connsiteX5" fmla="*/ 0 w 5429035"/>
              <a:gd name="connsiteY5" fmla="*/ 0 h 5784573"/>
              <a:gd name="connsiteX0" fmla="*/ 0 w 5644857"/>
              <a:gd name="connsiteY0" fmla="*/ 0 h 5784573"/>
              <a:gd name="connsiteX1" fmla="*/ 4715217 w 5644857"/>
              <a:gd name="connsiteY1" fmla="*/ 1546021 h 5784573"/>
              <a:gd name="connsiteX2" fmla="*/ 5351322 w 5644857"/>
              <a:gd name="connsiteY2" fmla="*/ 5781104 h 5784573"/>
              <a:gd name="connsiteX3" fmla="*/ 23854 w 5644857"/>
              <a:gd name="connsiteY3" fmla="*/ 5784573 h 5784573"/>
              <a:gd name="connsiteX4" fmla="*/ 4489 w 5644857"/>
              <a:gd name="connsiteY4" fmla="*/ 2443294 h 5784573"/>
              <a:gd name="connsiteX5" fmla="*/ 0 w 5644857"/>
              <a:gd name="connsiteY5" fmla="*/ 0 h 5784573"/>
              <a:gd name="connsiteX0" fmla="*/ 0 w 5666689"/>
              <a:gd name="connsiteY0" fmla="*/ 0 h 5784573"/>
              <a:gd name="connsiteX1" fmla="*/ 4715217 w 5666689"/>
              <a:gd name="connsiteY1" fmla="*/ 1546021 h 5784573"/>
              <a:gd name="connsiteX2" fmla="*/ 5383127 w 5666689"/>
              <a:gd name="connsiteY2" fmla="*/ 5781104 h 5784573"/>
              <a:gd name="connsiteX3" fmla="*/ 23854 w 5666689"/>
              <a:gd name="connsiteY3" fmla="*/ 5784573 h 5784573"/>
              <a:gd name="connsiteX4" fmla="*/ 4489 w 5666689"/>
              <a:gd name="connsiteY4" fmla="*/ 2443294 h 5784573"/>
              <a:gd name="connsiteX5" fmla="*/ 0 w 5666689"/>
              <a:gd name="connsiteY5" fmla="*/ 0 h 5784573"/>
              <a:gd name="connsiteX0" fmla="*/ 0 w 5631655"/>
              <a:gd name="connsiteY0" fmla="*/ 0 h 5784573"/>
              <a:gd name="connsiteX1" fmla="*/ 4715217 w 5631655"/>
              <a:gd name="connsiteY1" fmla="*/ 1546021 h 5784573"/>
              <a:gd name="connsiteX2" fmla="*/ 5383127 w 5631655"/>
              <a:gd name="connsiteY2" fmla="*/ 5781104 h 5784573"/>
              <a:gd name="connsiteX3" fmla="*/ 23854 w 5631655"/>
              <a:gd name="connsiteY3" fmla="*/ 5784573 h 5784573"/>
              <a:gd name="connsiteX4" fmla="*/ 4489 w 5631655"/>
              <a:gd name="connsiteY4" fmla="*/ 2443294 h 5784573"/>
              <a:gd name="connsiteX5" fmla="*/ 0 w 5631655"/>
              <a:gd name="connsiteY5" fmla="*/ 0 h 5784573"/>
              <a:gd name="connsiteX0" fmla="*/ 0 w 5631655"/>
              <a:gd name="connsiteY0" fmla="*/ 167514 h 5952087"/>
              <a:gd name="connsiteX1" fmla="*/ 4715217 w 5631655"/>
              <a:gd name="connsiteY1" fmla="*/ 1713535 h 5952087"/>
              <a:gd name="connsiteX2" fmla="*/ 5383127 w 5631655"/>
              <a:gd name="connsiteY2" fmla="*/ 5948618 h 5952087"/>
              <a:gd name="connsiteX3" fmla="*/ 23854 w 5631655"/>
              <a:gd name="connsiteY3" fmla="*/ 5952087 h 5952087"/>
              <a:gd name="connsiteX4" fmla="*/ 4489 w 5631655"/>
              <a:gd name="connsiteY4" fmla="*/ 2610808 h 5952087"/>
              <a:gd name="connsiteX5" fmla="*/ 0 w 5631655"/>
              <a:gd name="connsiteY5" fmla="*/ 167514 h 5952087"/>
              <a:gd name="connsiteX0" fmla="*/ 0 w 5631655"/>
              <a:gd name="connsiteY0" fmla="*/ 147634 h 5932207"/>
              <a:gd name="connsiteX1" fmla="*/ 4715217 w 5631655"/>
              <a:gd name="connsiteY1" fmla="*/ 1693655 h 5932207"/>
              <a:gd name="connsiteX2" fmla="*/ 5383127 w 5631655"/>
              <a:gd name="connsiteY2" fmla="*/ 5928738 h 5932207"/>
              <a:gd name="connsiteX3" fmla="*/ 23854 w 5631655"/>
              <a:gd name="connsiteY3" fmla="*/ 5932207 h 5932207"/>
              <a:gd name="connsiteX4" fmla="*/ 4489 w 5631655"/>
              <a:gd name="connsiteY4" fmla="*/ 2590928 h 5932207"/>
              <a:gd name="connsiteX5" fmla="*/ 0 w 5631655"/>
              <a:gd name="connsiteY5" fmla="*/ 147634 h 5932207"/>
              <a:gd name="connsiteX0" fmla="*/ 0 w 5637939"/>
              <a:gd name="connsiteY0" fmla="*/ 147634 h 5932207"/>
              <a:gd name="connsiteX1" fmla="*/ 4715217 w 5637939"/>
              <a:gd name="connsiteY1" fmla="*/ 1693655 h 5932207"/>
              <a:gd name="connsiteX2" fmla="*/ 5383127 w 5637939"/>
              <a:gd name="connsiteY2" fmla="*/ 5928738 h 5932207"/>
              <a:gd name="connsiteX3" fmla="*/ 23854 w 5637939"/>
              <a:gd name="connsiteY3" fmla="*/ 5932207 h 5932207"/>
              <a:gd name="connsiteX4" fmla="*/ 4489 w 5637939"/>
              <a:gd name="connsiteY4" fmla="*/ 2590928 h 5932207"/>
              <a:gd name="connsiteX5" fmla="*/ 0 w 5637939"/>
              <a:gd name="connsiteY5" fmla="*/ 147634 h 5932207"/>
              <a:gd name="connsiteX0" fmla="*/ 0 w 5630454"/>
              <a:gd name="connsiteY0" fmla="*/ 147634 h 5932207"/>
              <a:gd name="connsiteX1" fmla="*/ 4691405 w 5630454"/>
              <a:gd name="connsiteY1" fmla="*/ 1693655 h 5932207"/>
              <a:gd name="connsiteX2" fmla="*/ 5383127 w 5630454"/>
              <a:gd name="connsiteY2" fmla="*/ 5928738 h 5932207"/>
              <a:gd name="connsiteX3" fmla="*/ 23854 w 5630454"/>
              <a:gd name="connsiteY3" fmla="*/ 5932207 h 5932207"/>
              <a:gd name="connsiteX4" fmla="*/ 4489 w 5630454"/>
              <a:gd name="connsiteY4" fmla="*/ 2590928 h 5932207"/>
              <a:gd name="connsiteX5" fmla="*/ 0 w 5630454"/>
              <a:gd name="connsiteY5" fmla="*/ 147634 h 5932207"/>
              <a:gd name="connsiteX0" fmla="*/ 0 w 5636669"/>
              <a:gd name="connsiteY0" fmla="*/ 147634 h 5932207"/>
              <a:gd name="connsiteX1" fmla="*/ 4691405 w 5636669"/>
              <a:gd name="connsiteY1" fmla="*/ 1693655 h 5932207"/>
              <a:gd name="connsiteX2" fmla="*/ 5383127 w 5636669"/>
              <a:gd name="connsiteY2" fmla="*/ 5928738 h 5932207"/>
              <a:gd name="connsiteX3" fmla="*/ 23854 w 5636669"/>
              <a:gd name="connsiteY3" fmla="*/ 5932207 h 5932207"/>
              <a:gd name="connsiteX4" fmla="*/ 4489 w 5636669"/>
              <a:gd name="connsiteY4" fmla="*/ 2590928 h 5932207"/>
              <a:gd name="connsiteX5" fmla="*/ 0 w 5636669"/>
              <a:gd name="connsiteY5" fmla="*/ 147634 h 5932207"/>
              <a:gd name="connsiteX0" fmla="*/ 0 w 5636669"/>
              <a:gd name="connsiteY0" fmla="*/ 149200 h 5933773"/>
              <a:gd name="connsiteX1" fmla="*/ 4691405 w 5636669"/>
              <a:gd name="connsiteY1" fmla="*/ 1695221 h 5933773"/>
              <a:gd name="connsiteX2" fmla="*/ 5383127 w 5636669"/>
              <a:gd name="connsiteY2" fmla="*/ 5930304 h 5933773"/>
              <a:gd name="connsiteX3" fmla="*/ 23854 w 5636669"/>
              <a:gd name="connsiteY3" fmla="*/ 5933773 h 5933773"/>
              <a:gd name="connsiteX4" fmla="*/ 4489 w 5636669"/>
              <a:gd name="connsiteY4" fmla="*/ 2592494 h 5933773"/>
              <a:gd name="connsiteX5" fmla="*/ 0 w 5636669"/>
              <a:gd name="connsiteY5" fmla="*/ 149200 h 5933773"/>
              <a:gd name="connsiteX0" fmla="*/ 0 w 5636669"/>
              <a:gd name="connsiteY0" fmla="*/ 151608 h 5936181"/>
              <a:gd name="connsiteX1" fmla="*/ 4691405 w 5636669"/>
              <a:gd name="connsiteY1" fmla="*/ 1697629 h 5936181"/>
              <a:gd name="connsiteX2" fmla="*/ 5383127 w 5636669"/>
              <a:gd name="connsiteY2" fmla="*/ 5932712 h 5936181"/>
              <a:gd name="connsiteX3" fmla="*/ 23854 w 5636669"/>
              <a:gd name="connsiteY3" fmla="*/ 5936181 h 5936181"/>
              <a:gd name="connsiteX4" fmla="*/ 4489 w 5636669"/>
              <a:gd name="connsiteY4" fmla="*/ 2594902 h 5936181"/>
              <a:gd name="connsiteX5" fmla="*/ 0 w 5636669"/>
              <a:gd name="connsiteY5" fmla="*/ 151608 h 5936181"/>
              <a:gd name="connsiteX0" fmla="*/ 0 w 5636669"/>
              <a:gd name="connsiteY0" fmla="*/ 149996 h 5934569"/>
              <a:gd name="connsiteX1" fmla="*/ 4691405 w 5636669"/>
              <a:gd name="connsiteY1" fmla="*/ 1696017 h 5934569"/>
              <a:gd name="connsiteX2" fmla="*/ 5383127 w 5636669"/>
              <a:gd name="connsiteY2" fmla="*/ 5931100 h 5934569"/>
              <a:gd name="connsiteX3" fmla="*/ 23854 w 5636669"/>
              <a:gd name="connsiteY3" fmla="*/ 5934569 h 5934569"/>
              <a:gd name="connsiteX4" fmla="*/ 4489 w 5636669"/>
              <a:gd name="connsiteY4" fmla="*/ 2593290 h 5934569"/>
              <a:gd name="connsiteX5" fmla="*/ 0 w 5636669"/>
              <a:gd name="connsiteY5" fmla="*/ 149996 h 5934569"/>
              <a:gd name="connsiteX0" fmla="*/ 0 w 5636669"/>
              <a:gd name="connsiteY0" fmla="*/ 159265 h 5943838"/>
              <a:gd name="connsiteX1" fmla="*/ 4691405 w 5636669"/>
              <a:gd name="connsiteY1" fmla="*/ 1705286 h 5943838"/>
              <a:gd name="connsiteX2" fmla="*/ 5383127 w 5636669"/>
              <a:gd name="connsiteY2" fmla="*/ 5940369 h 5943838"/>
              <a:gd name="connsiteX3" fmla="*/ 23854 w 5636669"/>
              <a:gd name="connsiteY3" fmla="*/ 5943838 h 5943838"/>
              <a:gd name="connsiteX4" fmla="*/ 4489 w 5636669"/>
              <a:gd name="connsiteY4" fmla="*/ 2602559 h 5943838"/>
              <a:gd name="connsiteX5" fmla="*/ 0 w 5636669"/>
              <a:gd name="connsiteY5" fmla="*/ 159265 h 5943838"/>
              <a:gd name="connsiteX0" fmla="*/ 11349 w 5648018"/>
              <a:gd name="connsiteY0" fmla="*/ 159265 h 5940369"/>
              <a:gd name="connsiteX1" fmla="*/ 4702754 w 5648018"/>
              <a:gd name="connsiteY1" fmla="*/ 1705286 h 5940369"/>
              <a:gd name="connsiteX2" fmla="*/ 5394476 w 5648018"/>
              <a:gd name="connsiteY2" fmla="*/ 5940369 h 5940369"/>
              <a:gd name="connsiteX3" fmla="*/ 7154 w 5648018"/>
              <a:gd name="connsiteY3" fmla="*/ 5932619 h 5940369"/>
              <a:gd name="connsiteX4" fmla="*/ 15838 w 5648018"/>
              <a:gd name="connsiteY4" fmla="*/ 2602559 h 5940369"/>
              <a:gd name="connsiteX5" fmla="*/ 11349 w 5648018"/>
              <a:gd name="connsiteY5" fmla="*/ 159265 h 5940369"/>
              <a:gd name="connsiteX0" fmla="*/ 11349 w 5651859"/>
              <a:gd name="connsiteY0" fmla="*/ 159265 h 5932619"/>
              <a:gd name="connsiteX1" fmla="*/ 4702754 w 5651859"/>
              <a:gd name="connsiteY1" fmla="*/ 1705286 h 5932619"/>
              <a:gd name="connsiteX2" fmla="*/ 5400086 w 5651859"/>
              <a:gd name="connsiteY2" fmla="*/ 5923540 h 5932619"/>
              <a:gd name="connsiteX3" fmla="*/ 7154 w 5651859"/>
              <a:gd name="connsiteY3" fmla="*/ 5932619 h 5932619"/>
              <a:gd name="connsiteX4" fmla="*/ 15838 w 5651859"/>
              <a:gd name="connsiteY4" fmla="*/ 2602559 h 5932619"/>
              <a:gd name="connsiteX5" fmla="*/ 11349 w 5651859"/>
              <a:gd name="connsiteY5" fmla="*/ 159265 h 5932619"/>
              <a:gd name="connsiteX0" fmla="*/ 11349 w 5597336"/>
              <a:gd name="connsiteY0" fmla="*/ 159265 h 5937188"/>
              <a:gd name="connsiteX1" fmla="*/ 4702754 w 5597336"/>
              <a:gd name="connsiteY1" fmla="*/ 1705286 h 5937188"/>
              <a:gd name="connsiteX2" fmla="*/ 5318199 w 5597336"/>
              <a:gd name="connsiteY2" fmla="*/ 5937188 h 5937188"/>
              <a:gd name="connsiteX3" fmla="*/ 7154 w 5597336"/>
              <a:gd name="connsiteY3" fmla="*/ 5932619 h 5937188"/>
              <a:gd name="connsiteX4" fmla="*/ 15838 w 5597336"/>
              <a:gd name="connsiteY4" fmla="*/ 2602559 h 5937188"/>
              <a:gd name="connsiteX5" fmla="*/ 11349 w 5597336"/>
              <a:gd name="connsiteY5" fmla="*/ 159265 h 5937188"/>
              <a:gd name="connsiteX0" fmla="*/ 11349 w 5647569"/>
              <a:gd name="connsiteY0" fmla="*/ 159265 h 5937188"/>
              <a:gd name="connsiteX1" fmla="*/ 4702754 w 5647569"/>
              <a:gd name="connsiteY1" fmla="*/ 1705286 h 5937188"/>
              <a:gd name="connsiteX2" fmla="*/ 5318199 w 5647569"/>
              <a:gd name="connsiteY2" fmla="*/ 5937188 h 5937188"/>
              <a:gd name="connsiteX3" fmla="*/ 7154 w 5647569"/>
              <a:gd name="connsiteY3" fmla="*/ 5932619 h 5937188"/>
              <a:gd name="connsiteX4" fmla="*/ 15838 w 5647569"/>
              <a:gd name="connsiteY4" fmla="*/ 2602559 h 5937188"/>
              <a:gd name="connsiteX5" fmla="*/ 11349 w 5647569"/>
              <a:gd name="connsiteY5" fmla="*/ 159265 h 5937188"/>
              <a:gd name="connsiteX0" fmla="*/ 11349 w 5661924"/>
              <a:gd name="connsiteY0" fmla="*/ 164026 h 5941949"/>
              <a:gd name="connsiteX1" fmla="*/ 4743697 w 5661924"/>
              <a:gd name="connsiteY1" fmla="*/ 1634984 h 5941949"/>
              <a:gd name="connsiteX2" fmla="*/ 5318199 w 5661924"/>
              <a:gd name="connsiteY2" fmla="*/ 5941949 h 5941949"/>
              <a:gd name="connsiteX3" fmla="*/ 7154 w 5661924"/>
              <a:gd name="connsiteY3" fmla="*/ 5937380 h 5941949"/>
              <a:gd name="connsiteX4" fmla="*/ 15838 w 5661924"/>
              <a:gd name="connsiteY4" fmla="*/ 2607320 h 5941949"/>
              <a:gd name="connsiteX5" fmla="*/ 11349 w 5661924"/>
              <a:gd name="connsiteY5" fmla="*/ 164026 h 5941949"/>
              <a:gd name="connsiteX0" fmla="*/ 268623 w 5673539"/>
              <a:gd name="connsiteY0" fmla="*/ 162700 h 5961095"/>
              <a:gd name="connsiteX1" fmla="*/ 4755312 w 5673539"/>
              <a:gd name="connsiteY1" fmla="*/ 1654130 h 5961095"/>
              <a:gd name="connsiteX2" fmla="*/ 5329814 w 5673539"/>
              <a:gd name="connsiteY2" fmla="*/ 5961095 h 5961095"/>
              <a:gd name="connsiteX3" fmla="*/ 18769 w 5673539"/>
              <a:gd name="connsiteY3" fmla="*/ 5956526 h 5961095"/>
              <a:gd name="connsiteX4" fmla="*/ 27453 w 5673539"/>
              <a:gd name="connsiteY4" fmla="*/ 2626466 h 5961095"/>
              <a:gd name="connsiteX5" fmla="*/ 268623 w 5673539"/>
              <a:gd name="connsiteY5" fmla="*/ 162700 h 5961095"/>
              <a:gd name="connsiteX0" fmla="*/ 268623 w 5673539"/>
              <a:gd name="connsiteY0" fmla="*/ 129632 h 5928027"/>
              <a:gd name="connsiteX1" fmla="*/ 4755312 w 5673539"/>
              <a:gd name="connsiteY1" fmla="*/ 1621062 h 5928027"/>
              <a:gd name="connsiteX2" fmla="*/ 5329814 w 5673539"/>
              <a:gd name="connsiteY2" fmla="*/ 5928027 h 5928027"/>
              <a:gd name="connsiteX3" fmla="*/ 18769 w 5673539"/>
              <a:gd name="connsiteY3" fmla="*/ 5923458 h 5928027"/>
              <a:gd name="connsiteX4" fmla="*/ 27453 w 5673539"/>
              <a:gd name="connsiteY4" fmla="*/ 2593398 h 5928027"/>
              <a:gd name="connsiteX5" fmla="*/ 268623 w 5673539"/>
              <a:gd name="connsiteY5" fmla="*/ 129632 h 5928027"/>
              <a:gd name="connsiteX0" fmla="*/ 241171 w 5646087"/>
              <a:gd name="connsiteY0" fmla="*/ 129632 h 5928027"/>
              <a:gd name="connsiteX1" fmla="*/ 4727860 w 5646087"/>
              <a:gd name="connsiteY1" fmla="*/ 1621062 h 5928027"/>
              <a:gd name="connsiteX2" fmla="*/ 5302362 w 5646087"/>
              <a:gd name="connsiteY2" fmla="*/ 5928027 h 5928027"/>
              <a:gd name="connsiteX3" fmla="*/ 243801 w 5646087"/>
              <a:gd name="connsiteY3" fmla="*/ 5916634 h 5928027"/>
              <a:gd name="connsiteX4" fmla="*/ 1 w 5646087"/>
              <a:gd name="connsiteY4" fmla="*/ 2593398 h 5928027"/>
              <a:gd name="connsiteX5" fmla="*/ 241171 w 5646087"/>
              <a:gd name="connsiteY5" fmla="*/ 129632 h 5928027"/>
              <a:gd name="connsiteX0" fmla="*/ 5675 w 5410591"/>
              <a:gd name="connsiteY0" fmla="*/ 129632 h 5928027"/>
              <a:gd name="connsiteX1" fmla="*/ 4492364 w 5410591"/>
              <a:gd name="connsiteY1" fmla="*/ 1621062 h 5928027"/>
              <a:gd name="connsiteX2" fmla="*/ 5066866 w 5410591"/>
              <a:gd name="connsiteY2" fmla="*/ 5928027 h 5928027"/>
              <a:gd name="connsiteX3" fmla="*/ 8305 w 5410591"/>
              <a:gd name="connsiteY3" fmla="*/ 5916634 h 5928027"/>
              <a:gd name="connsiteX4" fmla="*/ 10164 w 5410591"/>
              <a:gd name="connsiteY4" fmla="*/ 2607045 h 5928027"/>
              <a:gd name="connsiteX5" fmla="*/ 5675 w 5410591"/>
              <a:gd name="connsiteY5" fmla="*/ 129632 h 5928027"/>
              <a:gd name="connsiteX0" fmla="*/ 5675 w 5414970"/>
              <a:gd name="connsiteY0" fmla="*/ 129632 h 5928027"/>
              <a:gd name="connsiteX1" fmla="*/ 4492364 w 5414970"/>
              <a:gd name="connsiteY1" fmla="*/ 1621062 h 5928027"/>
              <a:gd name="connsiteX2" fmla="*/ 5073690 w 5414970"/>
              <a:gd name="connsiteY2" fmla="*/ 5928027 h 5928027"/>
              <a:gd name="connsiteX3" fmla="*/ 8305 w 5414970"/>
              <a:gd name="connsiteY3" fmla="*/ 5916634 h 5928027"/>
              <a:gd name="connsiteX4" fmla="*/ 10164 w 5414970"/>
              <a:gd name="connsiteY4" fmla="*/ 2607045 h 5928027"/>
              <a:gd name="connsiteX5" fmla="*/ 5675 w 5414970"/>
              <a:gd name="connsiteY5" fmla="*/ 129632 h 5928027"/>
              <a:gd name="connsiteX0" fmla="*/ 5675 w 5414970"/>
              <a:gd name="connsiteY0" fmla="*/ 129632 h 5923265"/>
              <a:gd name="connsiteX1" fmla="*/ 4492364 w 5414970"/>
              <a:gd name="connsiteY1" fmla="*/ 1621062 h 5923265"/>
              <a:gd name="connsiteX2" fmla="*/ 5073690 w 5414970"/>
              <a:gd name="connsiteY2" fmla="*/ 5923265 h 5923265"/>
              <a:gd name="connsiteX3" fmla="*/ 8305 w 5414970"/>
              <a:gd name="connsiteY3" fmla="*/ 5916634 h 5923265"/>
              <a:gd name="connsiteX4" fmla="*/ 10164 w 5414970"/>
              <a:gd name="connsiteY4" fmla="*/ 2607045 h 5923265"/>
              <a:gd name="connsiteX5" fmla="*/ 5675 w 5414970"/>
              <a:gd name="connsiteY5" fmla="*/ 129632 h 5923265"/>
              <a:gd name="connsiteX0" fmla="*/ 5675 w 5402673"/>
              <a:gd name="connsiteY0" fmla="*/ 129632 h 5923265"/>
              <a:gd name="connsiteX1" fmla="*/ 4492364 w 5402673"/>
              <a:gd name="connsiteY1" fmla="*/ 1621062 h 5923265"/>
              <a:gd name="connsiteX2" fmla="*/ 5073690 w 5402673"/>
              <a:gd name="connsiteY2" fmla="*/ 5923265 h 5923265"/>
              <a:gd name="connsiteX3" fmla="*/ 8305 w 5402673"/>
              <a:gd name="connsiteY3" fmla="*/ 5916634 h 5923265"/>
              <a:gd name="connsiteX4" fmla="*/ 10164 w 5402673"/>
              <a:gd name="connsiteY4" fmla="*/ 2607045 h 5923265"/>
              <a:gd name="connsiteX5" fmla="*/ 5675 w 5402673"/>
              <a:gd name="connsiteY5" fmla="*/ 129632 h 5923265"/>
              <a:gd name="connsiteX0" fmla="*/ 1968 w 5398966"/>
              <a:gd name="connsiteY0" fmla="*/ 129632 h 5923265"/>
              <a:gd name="connsiteX1" fmla="*/ 4488657 w 5398966"/>
              <a:gd name="connsiteY1" fmla="*/ 1621062 h 5923265"/>
              <a:gd name="connsiteX2" fmla="*/ 5069983 w 5398966"/>
              <a:gd name="connsiteY2" fmla="*/ 5923265 h 5923265"/>
              <a:gd name="connsiteX3" fmla="*/ 9361 w 5398966"/>
              <a:gd name="connsiteY3" fmla="*/ 5911872 h 5923265"/>
              <a:gd name="connsiteX4" fmla="*/ 6457 w 5398966"/>
              <a:gd name="connsiteY4" fmla="*/ 2607045 h 5923265"/>
              <a:gd name="connsiteX5" fmla="*/ 1968 w 5398966"/>
              <a:gd name="connsiteY5" fmla="*/ 129632 h 5923265"/>
              <a:gd name="connsiteX0" fmla="*/ 6928 w 5399163"/>
              <a:gd name="connsiteY0" fmla="*/ 129632 h 5923265"/>
              <a:gd name="connsiteX1" fmla="*/ 4488854 w 5399163"/>
              <a:gd name="connsiteY1" fmla="*/ 1621062 h 5923265"/>
              <a:gd name="connsiteX2" fmla="*/ 5070180 w 5399163"/>
              <a:gd name="connsiteY2" fmla="*/ 5923265 h 5923265"/>
              <a:gd name="connsiteX3" fmla="*/ 9558 w 5399163"/>
              <a:gd name="connsiteY3" fmla="*/ 5911872 h 5923265"/>
              <a:gd name="connsiteX4" fmla="*/ 6654 w 5399163"/>
              <a:gd name="connsiteY4" fmla="*/ 2607045 h 5923265"/>
              <a:gd name="connsiteX5" fmla="*/ 6928 w 5399163"/>
              <a:gd name="connsiteY5" fmla="*/ 129632 h 5923265"/>
              <a:gd name="connsiteX0" fmla="*/ 5675 w 5397910"/>
              <a:gd name="connsiteY0" fmla="*/ 129632 h 5923265"/>
              <a:gd name="connsiteX1" fmla="*/ 4487601 w 5397910"/>
              <a:gd name="connsiteY1" fmla="*/ 1621062 h 5923265"/>
              <a:gd name="connsiteX2" fmla="*/ 5068927 w 5397910"/>
              <a:gd name="connsiteY2" fmla="*/ 5923265 h 5923265"/>
              <a:gd name="connsiteX3" fmla="*/ 8305 w 5397910"/>
              <a:gd name="connsiteY3" fmla="*/ 5911872 h 5923265"/>
              <a:gd name="connsiteX4" fmla="*/ 10164 w 5397910"/>
              <a:gd name="connsiteY4" fmla="*/ 2607045 h 5923265"/>
              <a:gd name="connsiteX5" fmla="*/ 5675 w 5397910"/>
              <a:gd name="connsiteY5" fmla="*/ 129632 h 5923265"/>
              <a:gd name="connsiteX0" fmla="*/ 0 w 5392235"/>
              <a:gd name="connsiteY0" fmla="*/ 129632 h 5923265"/>
              <a:gd name="connsiteX1" fmla="*/ 4481926 w 5392235"/>
              <a:gd name="connsiteY1" fmla="*/ 1621062 h 5923265"/>
              <a:gd name="connsiteX2" fmla="*/ 5063252 w 5392235"/>
              <a:gd name="connsiteY2" fmla="*/ 5923265 h 5923265"/>
              <a:gd name="connsiteX3" fmla="*/ 2630 w 5392235"/>
              <a:gd name="connsiteY3" fmla="*/ 5911872 h 5923265"/>
              <a:gd name="connsiteX4" fmla="*/ 4489 w 5392235"/>
              <a:gd name="connsiteY4" fmla="*/ 2607045 h 5923265"/>
              <a:gd name="connsiteX5" fmla="*/ 0 w 5392235"/>
              <a:gd name="connsiteY5" fmla="*/ 129632 h 5923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2235" h="5923265">
                <a:moveTo>
                  <a:pt x="0" y="129632"/>
                </a:moveTo>
                <a:cubicBezTo>
                  <a:pt x="2880420" y="-505746"/>
                  <a:pt x="4233334" y="1388863"/>
                  <a:pt x="4481926" y="1621062"/>
                </a:cubicBezTo>
                <a:cubicBezTo>
                  <a:pt x="5571213" y="3070565"/>
                  <a:pt x="5572101" y="4623840"/>
                  <a:pt x="5063252" y="5923265"/>
                </a:cubicBezTo>
                <a:lnTo>
                  <a:pt x="2630" y="5911872"/>
                </a:lnTo>
                <a:cubicBezTo>
                  <a:pt x="-2995" y="4483911"/>
                  <a:pt x="4927" y="3570752"/>
                  <a:pt x="4489" y="2607045"/>
                </a:cubicBezTo>
                <a:cubicBezTo>
                  <a:pt x="4051" y="1643338"/>
                  <a:pt x="2516" y="1227915"/>
                  <a:pt x="0" y="129632"/>
                </a:cubicBezTo>
                <a:close/>
              </a:path>
            </a:pathLst>
          </a:custGeom>
        </p:spPr>
        <p:txBody>
          <a:bodyPr lIns="360000" tIns="0" rIns="0" bIns="360000" anchor="b" anchorCtr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aseline="0">
                <a:latin typeface="Finlandica" panose="00000500000000000000" pitchFamily="2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kuva napsauttamalla </a:t>
            </a:r>
            <a:br>
              <a:rPr lang="fi-FI" dirty="0"/>
            </a:br>
            <a:r>
              <a:rPr lang="fi-FI" dirty="0"/>
              <a:t>kuvaketta. Kuvan näkyvää osaa </a:t>
            </a:r>
            <a:br>
              <a:rPr lang="fi-FI" dirty="0"/>
            </a:br>
            <a:r>
              <a:rPr lang="fi-FI" dirty="0"/>
              <a:t>voit muuttaa </a:t>
            </a:r>
            <a:r>
              <a:rPr lang="fi-FI" dirty="0" err="1"/>
              <a:t>Crop</a:t>
            </a:r>
            <a:r>
              <a:rPr lang="fi-FI" dirty="0"/>
              <a:t>-toiminnolla. </a:t>
            </a:r>
            <a:br>
              <a:rPr lang="fi-FI" dirty="0"/>
            </a:br>
            <a:r>
              <a:rPr lang="fi-FI" dirty="0"/>
              <a:t>Jos haluat vaihtaa uuden </a:t>
            </a:r>
            <a:br>
              <a:rPr lang="fi-FI" dirty="0"/>
            </a:br>
            <a:r>
              <a:rPr lang="fi-FI" dirty="0"/>
              <a:t>kuvan, poista edellinen ja </a:t>
            </a:r>
            <a:br>
              <a:rPr lang="fi-FI" dirty="0"/>
            </a:br>
            <a:r>
              <a:rPr lang="fi-FI" dirty="0"/>
              <a:t>lisää uusi kuvakkeesta.</a:t>
            </a:r>
          </a:p>
          <a:p>
            <a:endParaRPr lang="fi-FI" dirty="0"/>
          </a:p>
        </p:txBody>
      </p:sp>
      <p:sp>
        <p:nvSpPr>
          <p:cNvPr id="5" name="Title">
            <a:extLst>
              <a:ext uri="{FF2B5EF4-FFF2-40B4-BE49-F238E27FC236}">
                <a16:creationId xmlns:a16="http://schemas.microsoft.com/office/drawing/2014/main" id="{10D88C63-01F5-43A4-B7A5-4A1EDFE46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65130" y="939226"/>
            <a:ext cx="5703215" cy="2599018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defRPr sz="4100" baseline="0">
                <a:solidFill>
                  <a:schemeClr val="accent1"/>
                </a:solidFill>
                <a:latin typeface="Finlandica" panose="00000500000000000000" pitchFamily="2" charset="0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aloitussivu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turkoosi</a:t>
            </a:r>
            <a:r>
              <a:rPr lang="en-US" dirty="0"/>
              <a:t> </a:t>
            </a:r>
            <a:r>
              <a:rPr lang="en-US" dirty="0" err="1"/>
              <a:t>kuvituspallo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max. 3 </a:t>
            </a:r>
            <a:r>
              <a:rPr lang="en-US" dirty="0" err="1"/>
              <a:t>riviä</a:t>
            </a:r>
            <a:r>
              <a:rPr lang="en-US" dirty="0"/>
              <a:t> </a:t>
            </a:r>
            <a:r>
              <a:rPr lang="en-US" dirty="0" err="1"/>
              <a:t>tekstiä</a:t>
            </a:r>
            <a:endParaRPr lang="en-US" dirty="0"/>
          </a:p>
        </p:txBody>
      </p:sp>
      <p:sp>
        <p:nvSpPr>
          <p:cNvPr id="6" name="Subtitle">
            <a:extLst>
              <a:ext uri="{FF2B5EF4-FFF2-40B4-BE49-F238E27FC236}">
                <a16:creationId xmlns:a16="http://schemas.microsoft.com/office/drawing/2014/main" id="{90434203-68F5-462B-A213-2CCE4936BC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65130" y="3962126"/>
            <a:ext cx="5703215" cy="1726504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0" indent="0" algn="l">
              <a:lnSpc>
                <a:spcPct val="100000"/>
              </a:lnSpc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Tilaisuuden nimi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Esittäjän nimi</a:t>
            </a:r>
          </a:p>
        </p:txBody>
      </p:sp>
    </p:spTree>
    <p:extLst>
      <p:ext uri="{BB962C8B-B14F-4D97-AF65-F5344CB8AC3E}">
        <p14:creationId xmlns:p14="http://schemas.microsoft.com/office/powerpoint/2010/main" val="1020004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63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dempi nosto_maail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" y="0"/>
            <a:ext cx="12184287" cy="6862342"/>
          </a:xfrm>
          <a:prstGeom prst="rect">
            <a:avLst/>
          </a:prstGeom>
        </p:spPr>
      </p:pic>
      <p:sp>
        <p:nvSpPr>
          <p:cNvPr id="8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96508" y="1251284"/>
            <a:ext cx="5499492" cy="4355431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fi-FI" sz="3000" b="1" baseline="0" dirty="0">
                <a:solidFill>
                  <a:schemeClr val="bg1"/>
                </a:solidFill>
                <a:latin typeface="Finlandica" panose="000005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Tähän voi kirjoittaa pidemmän, esim. 8 rivin lainauksen tai noston. Värinä valkoinen ja tasaus oikeaan laitaan.</a:t>
            </a:r>
            <a:br>
              <a:rPr lang="fi-FI" dirty="0"/>
            </a:b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</a:t>
            </a:r>
            <a:r>
              <a:rPr lang="fi-FI" dirty="0"/>
              <a:t> </a:t>
            </a:r>
            <a:r>
              <a:rPr lang="fi-FI" dirty="0" err="1"/>
              <a:t>sit</a:t>
            </a:r>
            <a:r>
              <a:rPr lang="fi-FI" dirty="0"/>
              <a:t> </a:t>
            </a:r>
            <a:r>
              <a:rPr lang="fi-FI" dirty="0" err="1"/>
              <a:t>amet</a:t>
            </a:r>
            <a:r>
              <a:rPr lang="fi-FI" dirty="0"/>
              <a:t>, </a:t>
            </a:r>
            <a:r>
              <a:rPr lang="fi-FI" dirty="0" err="1"/>
              <a:t>consectetuer</a:t>
            </a:r>
            <a:r>
              <a:rPr lang="fi-FI" dirty="0"/>
              <a:t> </a:t>
            </a:r>
            <a:r>
              <a:rPr lang="fi-FI" dirty="0" err="1"/>
              <a:t>adipiscing</a:t>
            </a:r>
            <a:r>
              <a:rPr lang="fi-FI" dirty="0"/>
              <a:t> elit. </a:t>
            </a:r>
            <a:r>
              <a:rPr lang="fi-FI" dirty="0" err="1"/>
              <a:t>Sed</a:t>
            </a:r>
            <a:r>
              <a:rPr lang="fi-FI" dirty="0"/>
              <a:t> </a:t>
            </a:r>
            <a:r>
              <a:rPr lang="fi-FI" dirty="0" err="1"/>
              <a:t>posuere</a:t>
            </a:r>
            <a:r>
              <a:rPr lang="fi-FI" dirty="0"/>
              <a:t> </a:t>
            </a:r>
            <a:r>
              <a:rPr lang="fi-FI" dirty="0" err="1"/>
              <a:t>interdum</a:t>
            </a:r>
            <a:r>
              <a:rPr lang="fi-FI" dirty="0"/>
              <a:t> </a:t>
            </a:r>
            <a:r>
              <a:rPr lang="fi-FI" dirty="0" err="1"/>
              <a:t>sem</a:t>
            </a:r>
            <a:r>
              <a:rPr lang="fi-FI" dirty="0"/>
              <a:t>. </a:t>
            </a:r>
            <a:r>
              <a:rPr lang="fi-FI" dirty="0" err="1"/>
              <a:t>Quisque</a:t>
            </a:r>
            <a:r>
              <a:rPr lang="fi-FI" dirty="0"/>
              <a:t> </a:t>
            </a:r>
            <a:r>
              <a:rPr lang="fi-FI" dirty="0" err="1"/>
              <a:t>ligula</a:t>
            </a:r>
            <a:r>
              <a:rPr lang="fi-FI" dirty="0"/>
              <a:t> </a:t>
            </a:r>
            <a:r>
              <a:rPr lang="fi-FI" dirty="0" err="1"/>
              <a:t>eros</a:t>
            </a:r>
            <a:r>
              <a:rPr lang="fi-FI" dirty="0"/>
              <a:t> </a:t>
            </a:r>
            <a:r>
              <a:rPr lang="fi-FI" dirty="0" err="1"/>
              <a:t>ullamcorper</a:t>
            </a:r>
            <a:r>
              <a:rPr lang="fi-FI" dirty="0"/>
              <a:t> </a:t>
            </a:r>
            <a:r>
              <a:rPr lang="fi-FI" dirty="0" err="1"/>
              <a:t>quis</a:t>
            </a:r>
            <a:r>
              <a:rPr lang="fi-FI" dirty="0"/>
              <a:t>.</a:t>
            </a:r>
          </a:p>
        </p:txBody>
      </p:sp>
      <p:sp>
        <p:nvSpPr>
          <p:cNvPr id="14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9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003641A7-72B8-49D6-A12D-B9AAC0040B1B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3" name="Picture 12" descr="Logo: Ulkoministeriö – Utrikesministeriet – Ministry for Foreign Affairs of Finlan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979" y="361563"/>
            <a:ext cx="1188339" cy="1188339"/>
          </a:xfrm>
          <a:prstGeom prst="rect">
            <a:avLst/>
          </a:prstGeom>
        </p:spPr>
      </p:pic>
      <p:sp>
        <p:nvSpPr>
          <p:cNvPr id="16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1853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väli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C411A6F-356E-4B1D-A274-64BCC9F802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, </a:t>
            </a:r>
            <a:r>
              <a:rPr lang="en-US" dirty="0" err="1"/>
              <a:t>yksipalstainen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väliotsikolla</a:t>
            </a:r>
            <a:endParaRPr lang="en-US" dirty="0"/>
          </a:p>
        </p:txBody>
      </p:sp>
      <p:sp>
        <p:nvSpPr>
          <p:cNvPr id="8" name="Subtitle A">
            <a:extLst>
              <a:ext uri="{FF2B5EF4-FFF2-40B4-BE49-F238E27FC236}">
                <a16:creationId xmlns:a16="http://schemas.microsoft.com/office/drawing/2014/main" id="{AAD010FA-0F28-4F8C-AF9D-91CCCE228FF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96508" y="1622610"/>
            <a:ext cx="9733908" cy="736243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5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Finlandica" panose="00000500000000000000" pitchFamily="2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VÄLIOTSIKKO YHDELLÄ RIVILLÄ</a:t>
            </a:r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33EEC000-5EF1-4E93-BFE6-1A370618A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508" y="2358853"/>
            <a:ext cx="9733908" cy="3719097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spcBef>
                <a:spcPts val="1200"/>
              </a:spcBef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8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1310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5666FB39-C387-4526-A3F4-B566D3DA6E66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  <p:sp>
        <p:nvSpPr>
          <p:cNvPr id="27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623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extLst mod="1">
    <p:ext uri="{DCECCB84-F9BA-43D5-87BE-67443E8EF086}">
      <p15:sldGuideLst xmlns:p15="http://schemas.microsoft.com/office/powerpoint/2012/main">
        <p15:guide id="1" pos="710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C411A6F-356E-4B1D-A274-64BCC9F802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, </a:t>
            </a:r>
            <a:r>
              <a:rPr lang="en-US" dirty="0" err="1"/>
              <a:t>yksipalstainen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otsikon</a:t>
            </a:r>
            <a:r>
              <a:rPr lang="en-US" dirty="0"/>
              <a:t> </a:t>
            </a:r>
            <a:r>
              <a:rPr lang="en-US" dirty="0" err="1"/>
              <a:t>pituus</a:t>
            </a:r>
            <a:r>
              <a:rPr lang="en-US" dirty="0"/>
              <a:t> </a:t>
            </a:r>
            <a:r>
              <a:rPr lang="en-US" dirty="0" err="1"/>
              <a:t>korkeintaan</a:t>
            </a:r>
            <a:r>
              <a:rPr lang="en-US" dirty="0"/>
              <a:t> </a:t>
            </a:r>
            <a:r>
              <a:rPr lang="en-US" dirty="0" err="1"/>
              <a:t>kaksi</a:t>
            </a:r>
            <a:r>
              <a:rPr lang="en-US" dirty="0"/>
              <a:t> </a:t>
            </a:r>
            <a:r>
              <a:rPr lang="en-US" dirty="0" err="1"/>
              <a:t>riviä</a:t>
            </a:r>
            <a:endParaRPr lang="en-US" dirty="0"/>
          </a:p>
        </p:txBody>
      </p:sp>
      <p:sp>
        <p:nvSpPr>
          <p:cNvPr id="3" name="Content">
            <a:extLst>
              <a:ext uri="{FF2B5EF4-FFF2-40B4-BE49-F238E27FC236}">
                <a16:creationId xmlns:a16="http://schemas.microsoft.com/office/drawing/2014/main" id="{33EEC000-5EF1-4E93-BFE6-1A370618A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508" y="1766869"/>
            <a:ext cx="9733908" cy="4316524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spcBef>
                <a:spcPts val="1200"/>
              </a:spcBef>
              <a:defRPr/>
            </a:lvl2pPr>
            <a:lvl3pPr>
              <a:lnSpc>
                <a:spcPct val="100000"/>
              </a:lnSpc>
              <a:spcBef>
                <a:spcPts val="1200"/>
              </a:spcBef>
              <a:defRPr/>
            </a:lvl3pPr>
            <a:lvl4pPr>
              <a:lnSpc>
                <a:spcPct val="100000"/>
              </a:lnSpc>
              <a:spcBef>
                <a:spcPts val="1200"/>
              </a:spcBef>
              <a:defRPr/>
            </a:lvl4pPr>
            <a:lvl5pPr>
              <a:lnSpc>
                <a:spcPct val="100000"/>
              </a:lnSpc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1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1310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3B31A20F-ACD9-43B6-A72A-B417CB6D07A7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  <p:sp>
        <p:nvSpPr>
          <p:cNvPr id="19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706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51CC9A7-6E08-4837-9FDE-6B18675729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, </a:t>
            </a:r>
            <a:r>
              <a:rPr lang="en-US" dirty="0" err="1"/>
              <a:t>kaksipalstainen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otsikon</a:t>
            </a:r>
            <a:r>
              <a:rPr lang="en-US" dirty="0"/>
              <a:t> </a:t>
            </a:r>
            <a:r>
              <a:rPr lang="en-US" dirty="0" err="1"/>
              <a:t>pituus</a:t>
            </a:r>
            <a:r>
              <a:rPr lang="en-US" dirty="0"/>
              <a:t> </a:t>
            </a:r>
            <a:r>
              <a:rPr lang="en-US" dirty="0" err="1"/>
              <a:t>korkeintaan</a:t>
            </a:r>
            <a:r>
              <a:rPr lang="en-US" dirty="0"/>
              <a:t> </a:t>
            </a:r>
            <a:r>
              <a:rPr lang="en-US" dirty="0" err="1"/>
              <a:t>kaksi</a:t>
            </a:r>
            <a:r>
              <a:rPr lang="en-US" dirty="0"/>
              <a:t> </a:t>
            </a:r>
            <a:r>
              <a:rPr lang="en-US" dirty="0" err="1"/>
              <a:t>riviä</a:t>
            </a:r>
            <a:endParaRPr lang="en-US" dirty="0"/>
          </a:p>
        </p:txBody>
      </p:sp>
      <p:sp>
        <p:nvSpPr>
          <p:cNvPr id="3" name="Content A">
            <a:extLst>
              <a:ext uri="{FF2B5EF4-FFF2-40B4-BE49-F238E27FC236}">
                <a16:creationId xmlns:a16="http://schemas.microsoft.com/office/drawing/2014/main" id="{44DB5296-26BF-41A3-9CF8-222D8DD5D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6508" y="1766869"/>
            <a:ext cx="4592180" cy="4316524"/>
          </a:xfrm>
        </p:spPr>
        <p:txBody>
          <a:bodyPr/>
          <a:lstStyle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B">
            <a:extLst>
              <a:ext uri="{FF2B5EF4-FFF2-40B4-BE49-F238E27FC236}">
                <a16:creationId xmlns:a16="http://schemas.microsoft.com/office/drawing/2014/main" id="{3C41A753-512E-43D6-A0B1-588C7D537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0356" y="1766869"/>
            <a:ext cx="4640060" cy="4316524"/>
          </a:xfrm>
        </p:spPr>
        <p:txBody>
          <a:bodyPr/>
          <a:lstStyle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2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1310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1F727063-FB38-4361-9CFC-297FDB7E9B37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  <p:sp>
        <p:nvSpPr>
          <p:cNvPr id="23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9397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51CC9A7-6E08-4837-9FDE-6B18675729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Tekstisivu</a:t>
            </a:r>
            <a:r>
              <a:rPr lang="en-US" dirty="0"/>
              <a:t>, </a:t>
            </a:r>
            <a:r>
              <a:rPr lang="en-US" dirty="0" err="1"/>
              <a:t>vertailu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err="1"/>
              <a:t>otsikon</a:t>
            </a:r>
            <a:r>
              <a:rPr lang="en-US" dirty="0"/>
              <a:t> </a:t>
            </a:r>
            <a:r>
              <a:rPr lang="en-US" dirty="0" err="1"/>
              <a:t>pituus</a:t>
            </a:r>
            <a:r>
              <a:rPr lang="en-US" dirty="0"/>
              <a:t> </a:t>
            </a:r>
            <a:r>
              <a:rPr lang="en-US" dirty="0" err="1"/>
              <a:t>korkeintaan</a:t>
            </a:r>
            <a:r>
              <a:rPr lang="en-US" dirty="0"/>
              <a:t> </a:t>
            </a:r>
            <a:r>
              <a:rPr lang="en-US" dirty="0" err="1"/>
              <a:t>kaksi</a:t>
            </a:r>
            <a:r>
              <a:rPr lang="en-US" dirty="0"/>
              <a:t> </a:t>
            </a:r>
            <a:r>
              <a:rPr lang="en-US" dirty="0" err="1"/>
              <a:t>riviä</a:t>
            </a:r>
            <a:endParaRPr lang="en-US" dirty="0"/>
          </a:p>
        </p:txBody>
      </p:sp>
      <p:sp>
        <p:nvSpPr>
          <p:cNvPr id="8" name="Subtitle A">
            <a:extLst>
              <a:ext uri="{FF2B5EF4-FFF2-40B4-BE49-F238E27FC236}">
                <a16:creationId xmlns:a16="http://schemas.microsoft.com/office/drawing/2014/main" id="{AAD010FA-0F28-4F8C-AF9D-91CCCE228FF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96508" y="1622610"/>
            <a:ext cx="4613038" cy="736243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500" b="1" baseline="0">
                <a:solidFill>
                  <a:schemeClr val="tx1">
                    <a:lumMod val="65000"/>
                    <a:lumOff val="35000"/>
                  </a:schemeClr>
                </a:solidFill>
                <a:latin typeface="Finlandica" panose="00000500000000000000" pitchFamily="2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PIENI OTSIKKO</a:t>
            </a:r>
          </a:p>
        </p:txBody>
      </p:sp>
      <p:sp>
        <p:nvSpPr>
          <p:cNvPr id="3" name="Content A">
            <a:extLst>
              <a:ext uri="{FF2B5EF4-FFF2-40B4-BE49-F238E27FC236}">
                <a16:creationId xmlns:a16="http://schemas.microsoft.com/office/drawing/2014/main" id="{44DB5296-26BF-41A3-9CF8-222D8DD5D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6508" y="2358853"/>
            <a:ext cx="4613038" cy="3719097"/>
          </a:xfrm>
        </p:spPr>
        <p:txBody>
          <a:bodyPr/>
          <a:lstStyle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ubtitle B">
            <a:extLst>
              <a:ext uri="{FF2B5EF4-FFF2-40B4-BE49-F238E27FC236}">
                <a16:creationId xmlns:a16="http://schemas.microsoft.com/office/drawing/2014/main" id="{CFE36B7B-EB2B-4810-8724-B772550A59E5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5668143" y="1622611"/>
            <a:ext cx="4662273" cy="73624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500" b="1">
                <a:solidFill>
                  <a:schemeClr val="tx1">
                    <a:lumMod val="65000"/>
                    <a:lumOff val="35000"/>
                  </a:schemeClr>
                </a:solidFill>
                <a:latin typeface="Finlandica" panose="00000500000000000000" pitchFamily="2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PIENI OTSIKKO</a:t>
            </a:r>
          </a:p>
        </p:txBody>
      </p:sp>
      <p:sp>
        <p:nvSpPr>
          <p:cNvPr id="4" name="Content B">
            <a:extLst>
              <a:ext uri="{FF2B5EF4-FFF2-40B4-BE49-F238E27FC236}">
                <a16:creationId xmlns:a16="http://schemas.microsoft.com/office/drawing/2014/main" id="{3C41A753-512E-43D6-A0B1-588C7D537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69498" y="2358853"/>
            <a:ext cx="4660918" cy="3719097"/>
          </a:xfrm>
        </p:spPr>
        <p:txBody>
          <a:bodyPr/>
          <a:lstStyle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2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31310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717463C5-E383-4E09-9A15-BA62E0C54AEC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  <p:sp>
        <p:nvSpPr>
          <p:cNvPr id="21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1876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851CC9A7-6E08-4837-9FDE-6B18675729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Grafiikka</a:t>
            </a:r>
            <a:r>
              <a:rPr lang="en-US" dirty="0"/>
              <a:t>/</a:t>
            </a:r>
            <a:r>
              <a:rPr lang="en-US" dirty="0" err="1"/>
              <a:t>vaakakuva</a:t>
            </a:r>
            <a:r>
              <a:rPr lang="en-US" dirty="0"/>
              <a:t> </a:t>
            </a:r>
            <a:r>
              <a:rPr lang="en-US" dirty="0" err="1"/>
              <a:t>tekstitiivistelmän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tai </a:t>
            </a:r>
            <a:r>
              <a:rPr lang="en-US" dirty="0" err="1"/>
              <a:t>selitteen</a:t>
            </a:r>
            <a:r>
              <a:rPr lang="en-US" dirty="0"/>
              <a:t> </a:t>
            </a:r>
            <a:r>
              <a:rPr lang="en-US" dirty="0" err="1"/>
              <a:t>kanssa</a:t>
            </a:r>
            <a:endParaRPr lang="en-US" dirty="0"/>
          </a:p>
        </p:txBody>
      </p:sp>
      <p:sp>
        <p:nvSpPr>
          <p:cNvPr id="12" name="Content A">
            <a:extLst>
              <a:ext uri="{FF2B5EF4-FFF2-40B4-BE49-F238E27FC236}">
                <a16:creationId xmlns:a16="http://schemas.microsoft.com/office/drawing/2014/main" id="{44DB5296-26BF-41A3-9CF8-222D8DD5D06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96913" y="1766869"/>
            <a:ext cx="6582819" cy="431108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 err="1"/>
              <a:t>Poista</a:t>
            </a:r>
            <a:r>
              <a:rPr lang="en-US" dirty="0"/>
              <a:t> </a:t>
            </a:r>
            <a:r>
              <a:rPr lang="en-US" dirty="0" err="1"/>
              <a:t>tästä</a:t>
            </a:r>
            <a:r>
              <a:rPr lang="en-US" dirty="0"/>
              <a:t> </a:t>
            </a:r>
            <a:r>
              <a:rPr lang="en-US" dirty="0" err="1"/>
              <a:t>teksti</a:t>
            </a:r>
            <a:r>
              <a:rPr lang="en-US" dirty="0"/>
              <a:t> ja </a:t>
            </a:r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laatikon</a:t>
            </a:r>
            <a:r>
              <a:rPr lang="en-US" dirty="0"/>
              <a:t> </a:t>
            </a:r>
            <a:r>
              <a:rPr lang="en-US" dirty="0" err="1"/>
              <a:t>tilalle</a:t>
            </a:r>
            <a:r>
              <a:rPr lang="en-US" dirty="0"/>
              <a:t> </a:t>
            </a:r>
            <a:r>
              <a:rPr lang="en-US" dirty="0" err="1"/>
              <a:t>grafiikka</a:t>
            </a:r>
            <a:r>
              <a:rPr lang="en-US" dirty="0"/>
              <a:t> tai </a:t>
            </a:r>
            <a:r>
              <a:rPr lang="en-US" dirty="0" err="1"/>
              <a:t>kuva</a:t>
            </a:r>
            <a:r>
              <a:rPr lang="en-US" dirty="0"/>
              <a:t>.</a:t>
            </a:r>
          </a:p>
        </p:txBody>
      </p:sp>
      <p:sp>
        <p:nvSpPr>
          <p:cNvPr id="11" name="Content B">
            <a:extLst>
              <a:ext uri="{FF2B5EF4-FFF2-40B4-BE49-F238E27FC236}">
                <a16:creationId xmlns:a16="http://schemas.microsoft.com/office/drawing/2014/main" id="{3C41A753-512E-43D6-A0B1-588C7D5378C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450131" y="1766869"/>
            <a:ext cx="3810619" cy="4311081"/>
          </a:xfrm>
        </p:spPr>
        <p:txBody>
          <a:bodyPr/>
          <a:lstStyle>
            <a:lvl2pPr>
              <a:defRPr sz="2000" baseline="0"/>
            </a:lvl2pPr>
          </a:lstStyle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tähän</a:t>
            </a:r>
            <a:r>
              <a:rPr lang="en-US" dirty="0"/>
              <a:t> </a:t>
            </a:r>
            <a:r>
              <a:rPr lang="en-US" dirty="0" err="1"/>
              <a:t>tekstitiivistelmä</a:t>
            </a:r>
            <a:r>
              <a:rPr lang="en-US" dirty="0"/>
              <a:t> tai </a:t>
            </a:r>
            <a:r>
              <a:rPr lang="en-US" dirty="0" err="1"/>
              <a:t>selite</a:t>
            </a:r>
            <a:r>
              <a:rPr lang="en-US" dirty="0"/>
              <a:t> </a:t>
            </a:r>
            <a:r>
              <a:rPr lang="en-US" dirty="0" err="1"/>
              <a:t>grafiikasta</a:t>
            </a:r>
            <a:r>
              <a:rPr lang="en-US" dirty="0"/>
              <a:t>/</a:t>
            </a:r>
            <a:r>
              <a:rPr lang="en-US" dirty="0" err="1"/>
              <a:t>kuvasta</a:t>
            </a:r>
            <a:r>
              <a:rPr lang="en-US" dirty="0"/>
              <a:t> </a:t>
            </a:r>
            <a:r>
              <a:rPr lang="en-US" dirty="0" err="1"/>
              <a:t>listan</a:t>
            </a:r>
            <a:r>
              <a:rPr lang="en-US" dirty="0"/>
              <a:t> </a:t>
            </a:r>
            <a:r>
              <a:rPr lang="en-US" dirty="0" err="1"/>
              <a:t>muodossa</a:t>
            </a:r>
            <a:r>
              <a:rPr lang="en-US" dirty="0"/>
              <a:t>.</a:t>
            </a:r>
          </a:p>
          <a:p>
            <a:pPr lvl="1"/>
            <a:endParaRPr lang="en-US" dirty="0"/>
          </a:p>
        </p:txBody>
      </p:sp>
      <p:sp>
        <p:nvSpPr>
          <p:cNvPr id="15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0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1310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A4E8FEB5-A9BC-4D40-9633-922D06988DF0}" type="datetime1">
              <a:rPr lang="fi-FI" smtClean="0"/>
              <a:t>25.3.2025</a:t>
            </a:fld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E5CE4F0-1C49-46DB-9136-C946159C27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739" y="358085"/>
            <a:ext cx="1195580" cy="1195580"/>
          </a:xfrm>
          <a:prstGeom prst="rect">
            <a:avLst/>
          </a:prstGeom>
        </p:spPr>
      </p:pic>
      <p:sp>
        <p:nvSpPr>
          <p:cNvPr id="23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285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23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">
            <a:extLst>
              <a:ext uri="{FF2B5EF4-FFF2-40B4-BE49-F238E27FC236}">
                <a16:creationId xmlns:a16="http://schemas.microsoft.com/office/drawing/2014/main" id="{8FBFBBDE-67B4-496F-8A41-4550F8B92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6508" y="1766869"/>
            <a:ext cx="9733908" cy="43110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252000" marR="0" lvl="0" indent="-2520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540000" marR="0" lvl="1" indent="-252000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900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260000" marR="0" lvl="3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620000" marR="0" lvl="4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13" name="Title">
            <a:extLst>
              <a:ext uri="{FF2B5EF4-FFF2-40B4-BE49-F238E27FC236}">
                <a16:creationId xmlns:a16="http://schemas.microsoft.com/office/drawing/2014/main" id="{FD21DA52-B31A-4E4D-85C0-C53D5631B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508" y="290456"/>
            <a:ext cx="9733908" cy="133215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1310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C72ED1AA-77DD-4388-B17F-32CB8A98B475}" type="datetime1">
              <a:rPr lang="fi-FI" smtClean="0"/>
              <a:t>25.3.2025</a:t>
            </a:fld>
            <a:endParaRPr lang="en-US" dirty="0"/>
          </a:p>
        </p:txBody>
      </p:sp>
      <p:sp>
        <p:nvSpPr>
          <p:cNvPr id="11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4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9446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</p:sldLayoutIdLst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2000" marR="0" indent="-252000" algn="l" defTabSz="914400" rtl="0" eaLnBrk="1" fontAlgn="auto" latinLnBrk="0" hangingPunct="1">
        <a:lnSpc>
          <a:spcPct val="100000"/>
        </a:lnSpc>
        <a:spcBef>
          <a:spcPts val="18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500" kern="1200">
          <a:solidFill>
            <a:schemeClr val="tx2"/>
          </a:solidFill>
          <a:latin typeface="+mn-lt"/>
          <a:ea typeface="+mn-ea"/>
          <a:cs typeface="+mn-cs"/>
        </a:defRPr>
      </a:lvl1pPr>
      <a:lvl2pPr marL="54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20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2pPr>
      <a:lvl3pPr marL="90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2"/>
          </a:solidFill>
          <a:latin typeface="+mn-lt"/>
          <a:ea typeface="+mn-ea"/>
          <a:cs typeface="+mn-cs"/>
        </a:defRPr>
      </a:lvl3pPr>
      <a:lvl4pPr marL="126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2"/>
          </a:solidFill>
          <a:latin typeface="+mn-lt"/>
          <a:ea typeface="+mn-ea"/>
          <a:cs typeface="+mn-cs"/>
        </a:defRPr>
      </a:lvl4pPr>
      <a:lvl5pPr marL="162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10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FD21DA52-B31A-4E4D-85C0-C53D5631B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508" y="281638"/>
            <a:ext cx="9733908" cy="134097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8FBFBBDE-67B4-496F-8A41-4550F8B92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6508" y="1766869"/>
            <a:ext cx="9733908" cy="43110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252000" marR="0" lvl="0" indent="-25200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540000" marR="0" lvl="1" indent="-25200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900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260000" marR="0" lvl="3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620000" marR="0" lvl="4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8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7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1310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97098204-A8F6-4DE6-B839-D243076AD331}" type="datetime1">
              <a:rPr lang="fi-FI" smtClean="0"/>
              <a:t>25.3.2025</a:t>
            </a:fld>
            <a:endParaRPr lang="en-US" dirty="0"/>
          </a:p>
        </p:txBody>
      </p:sp>
      <p:sp>
        <p:nvSpPr>
          <p:cNvPr id="22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202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7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85" r:id="rId9"/>
    <p:sldLayoutId id="2147483845" r:id="rId10"/>
    <p:sldLayoutId id="2147483853" r:id="rId11"/>
    <p:sldLayoutId id="2147483846" r:id="rId12"/>
    <p:sldLayoutId id="2147483847" r:id="rId13"/>
    <p:sldLayoutId id="2147483887" r:id="rId14"/>
    <p:sldLayoutId id="2147483848" r:id="rId15"/>
    <p:sldLayoutId id="2147483849" r:id="rId16"/>
    <p:sldLayoutId id="2147483850" r:id="rId17"/>
    <p:sldLayoutId id="2147483851" r:id="rId18"/>
    <p:sldLayoutId id="2147483852" r:id="rId19"/>
  </p:sldLayoutIdLst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5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2000" marR="0" indent="-252000" algn="l" defTabSz="914400" rtl="0" eaLnBrk="1" fontAlgn="auto" latinLnBrk="0" hangingPunct="1">
        <a:lnSpc>
          <a:spcPct val="100000"/>
        </a:lnSpc>
        <a:spcBef>
          <a:spcPts val="13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900000" marR="0" indent="-252000" algn="l" defTabSz="914400" rtl="0" eaLnBrk="1" fontAlgn="auto" latinLnBrk="0" hangingPunct="1">
        <a:lnSpc>
          <a:spcPct val="100000"/>
        </a:lnSpc>
        <a:spcBef>
          <a:spcPts val="13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marR="0" indent="-252000" algn="l" defTabSz="914400" rtl="0" eaLnBrk="1" fontAlgn="auto" latinLnBrk="0" hangingPunct="1">
        <a:lnSpc>
          <a:spcPct val="100000"/>
        </a:lnSpc>
        <a:spcBef>
          <a:spcPts val="13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000" marR="0" indent="-252000" algn="l" defTabSz="914400" rtl="0" eaLnBrk="1" fontAlgn="auto" latinLnBrk="0" hangingPunct="1">
        <a:lnSpc>
          <a:spcPct val="100000"/>
        </a:lnSpc>
        <a:spcBef>
          <a:spcPts val="13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FD21DA52-B31A-4E4D-85C0-C53D5631B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508" y="279699"/>
            <a:ext cx="9730098" cy="134291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8FBFBBDE-67B4-496F-8A41-4550F8B92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6508" y="1766869"/>
            <a:ext cx="9730098" cy="43165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252000" marR="0" lvl="0" indent="-2520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540000" marR="0" lvl="1" indent="-252000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900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260000" marR="0" lvl="3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620000" marR="0" lvl="4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11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0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8B643CA-2E28-472F-9379-D6CB47C324D4}" type="datetime1">
              <a:rPr lang="fi-FI" smtClean="0"/>
              <a:t>25.3.2025</a:t>
            </a:fld>
            <a:endParaRPr lang="en-US" dirty="0"/>
          </a:p>
        </p:txBody>
      </p:sp>
      <p:sp>
        <p:nvSpPr>
          <p:cNvPr id="17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058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1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86" r:id="rId9"/>
    <p:sldLayoutId id="2147483869" r:id="rId10"/>
    <p:sldLayoutId id="2147483870" r:id="rId11"/>
  </p:sldLayoutIdLst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5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2000" marR="0" indent="-252000" algn="l" defTabSz="914400" rtl="0" eaLnBrk="1" fontAlgn="auto" latinLnBrk="0" hangingPunct="1">
        <a:lnSpc>
          <a:spcPct val="100000"/>
        </a:lnSpc>
        <a:spcBef>
          <a:spcPts val="18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2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90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">
            <a:extLst>
              <a:ext uri="{FF2B5EF4-FFF2-40B4-BE49-F238E27FC236}">
                <a16:creationId xmlns:a16="http://schemas.microsoft.com/office/drawing/2014/main" id="{0D780A60-6033-4A23-BD09-88E0782AF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96508" y="6332016"/>
            <a:ext cx="8510858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 err="1"/>
              <a:t>Esityksen</a:t>
            </a:r>
            <a:r>
              <a:rPr lang="en-US" dirty="0"/>
              <a:t> </a:t>
            </a:r>
            <a:r>
              <a:rPr lang="en-US" dirty="0" err="1"/>
              <a:t>aihe</a:t>
            </a:r>
            <a:r>
              <a:rPr lang="en-US" dirty="0"/>
              <a:t> / </a:t>
            </a:r>
            <a:r>
              <a:rPr lang="en-US" dirty="0" err="1"/>
              <a:t>Etunimi</a:t>
            </a:r>
            <a:r>
              <a:rPr lang="en-US" dirty="0"/>
              <a:t> </a:t>
            </a:r>
            <a:r>
              <a:rPr lang="en-US" dirty="0" err="1"/>
              <a:t>Sukunimi</a:t>
            </a:r>
            <a:endParaRPr lang="en-US" dirty="0"/>
          </a:p>
        </p:txBody>
      </p:sp>
      <p:sp>
        <p:nvSpPr>
          <p:cNvPr id="10" name="Date">
            <a:extLst>
              <a:ext uri="{FF2B5EF4-FFF2-40B4-BE49-F238E27FC236}">
                <a16:creationId xmlns:a16="http://schemas.microsoft.com/office/drawing/2014/main" id="{212B49C8-C913-48DA-ADA3-F6601BFC7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09296" y="6332016"/>
            <a:ext cx="1017310" cy="28280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lnSpc>
                <a:spcPct val="90000"/>
              </a:lnSpc>
              <a:defRPr sz="1300">
                <a:solidFill>
                  <a:schemeClr val="accent3">
                    <a:lumMod val="5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9E76E7F8-3140-4393-9A0E-749268BC3340}" type="datetime1">
              <a:rPr lang="fi-FI" smtClean="0"/>
              <a:t>25.3.2025</a:t>
            </a:fld>
            <a:endParaRPr lang="en-US" dirty="0"/>
          </a:p>
        </p:txBody>
      </p:sp>
      <p:sp>
        <p:nvSpPr>
          <p:cNvPr id="17" name="Slide Number">
            <a:extLst>
              <a:ext uri="{FF2B5EF4-FFF2-40B4-BE49-F238E27FC236}">
                <a16:creationId xmlns:a16="http://schemas.microsoft.com/office/drawing/2014/main" id="{902CF29C-553D-4FD2-816E-E39E0F613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1633" y="6332016"/>
            <a:ext cx="418235" cy="28379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lang="en-US" sz="1300" b="1" smtClean="0">
                <a:solidFill>
                  <a:schemeClr val="accent3">
                    <a:lumMod val="50000"/>
                  </a:schemeClr>
                </a:solidFill>
                <a:latin typeface="+mj-lt"/>
              </a:defRPr>
            </a:lvl1pPr>
          </a:lstStyle>
          <a:p>
            <a:fld id="{926655B6-25B1-452C-9F25-C7185A4DD2DC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FD21DA52-B31A-4E4D-85C0-C53D5631B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508" y="279699"/>
            <a:ext cx="9730098" cy="134291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">
            <a:extLst>
              <a:ext uri="{FF2B5EF4-FFF2-40B4-BE49-F238E27FC236}">
                <a16:creationId xmlns:a16="http://schemas.microsoft.com/office/drawing/2014/main" id="{8FBFBBDE-67B4-496F-8A41-4550F8B92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6508" y="1766869"/>
            <a:ext cx="9730098" cy="43165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252000" marR="0" lvl="0" indent="-2520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540000" marR="0" lvl="1" indent="-252000" algn="l" defTabSz="914400" rtl="0" eaLnBrk="1" fontAlgn="auto" latinLnBrk="0" hangingPunct="1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900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260000" marR="0" lvl="3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620000" marR="0" lvl="4" indent="-2520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41C2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498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5" r:id="rId2"/>
    <p:sldLayoutId id="2147483876" r:id="rId3"/>
    <p:sldLayoutId id="2147483877" r:id="rId4"/>
    <p:sldLayoutId id="2147483883" r:id="rId5"/>
    <p:sldLayoutId id="2147483884" r:id="rId6"/>
  </p:sldLayoutIdLst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5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52000" marR="0" indent="-252000" algn="l" defTabSz="914400" rtl="0" eaLnBrk="1" fontAlgn="auto" latinLnBrk="0" hangingPunct="1">
        <a:lnSpc>
          <a:spcPct val="100000"/>
        </a:lnSpc>
        <a:spcBef>
          <a:spcPts val="18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500" kern="1200">
          <a:solidFill>
            <a:schemeClr val="tx2"/>
          </a:solidFill>
          <a:latin typeface="+mn-lt"/>
          <a:ea typeface="+mn-ea"/>
          <a:cs typeface="+mn-cs"/>
        </a:defRPr>
      </a:lvl1pPr>
      <a:lvl2pPr marL="54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200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2pPr>
      <a:lvl3pPr marL="90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2"/>
          </a:solidFill>
          <a:latin typeface="+mn-lt"/>
          <a:ea typeface="+mn-ea"/>
          <a:cs typeface="+mn-cs"/>
        </a:defRPr>
      </a:lvl3pPr>
      <a:lvl4pPr marL="126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2"/>
          </a:solidFill>
          <a:latin typeface="+mn-lt"/>
          <a:ea typeface="+mn-ea"/>
          <a:cs typeface="+mn-cs"/>
        </a:defRPr>
      </a:lvl4pPr>
      <a:lvl5pPr marL="1620000" marR="0" indent="-252000" algn="l" defTabSz="914400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9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um.fi/toiminta-avustus-suomalaisille-yk-taustaisille-kansalaisjarjestoille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etunimi.sukunimi@gov.fi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fi-FI" dirty="0" smtClean="0"/>
              <a:t>Kahvitilaisuus toiminta-avustuksen saajille </a:t>
            </a:r>
            <a:endParaRPr lang="fi-FI" dirty="0"/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fi-FI" dirty="0" smtClean="0"/>
              <a:t>26.2.2025</a:t>
            </a:r>
          </a:p>
          <a:p>
            <a:pPr>
              <a:spcBef>
                <a:spcPts val="1800"/>
              </a:spcBef>
            </a:pP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526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Ohjelma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508" y="1543665"/>
            <a:ext cx="9733908" cy="4591910"/>
          </a:xfrm>
        </p:spPr>
        <p:txBody>
          <a:bodyPr/>
          <a:lstStyle/>
          <a:p>
            <a:pPr marL="288000" lvl="1" indent="0">
              <a:lnSpc>
                <a:spcPct val="150000"/>
              </a:lnSpc>
              <a:buNone/>
            </a:pPr>
            <a:r>
              <a:rPr lang="fi-FI" sz="2400" dirty="0" smtClean="0">
                <a:solidFill>
                  <a:schemeClr val="accent1"/>
                </a:solidFill>
              </a:rPr>
              <a:t>14:00	Tervetuloa, esittäytyminen ja UM:n ajankohtaiset</a:t>
            </a:r>
          </a:p>
          <a:p>
            <a:pPr marL="288000" lvl="1" indent="0">
              <a:lnSpc>
                <a:spcPct val="150000"/>
              </a:lnSpc>
              <a:buNone/>
            </a:pPr>
            <a:r>
              <a:rPr lang="fi-FI" sz="2400" dirty="0" smtClean="0">
                <a:solidFill>
                  <a:schemeClr val="accent1"/>
                </a:solidFill>
              </a:rPr>
              <a:t>14:20	Hankehallinto Haeavustuksia.fi –järjestelmässä</a:t>
            </a:r>
          </a:p>
          <a:p>
            <a:pPr marL="288000" lvl="1" indent="0">
              <a:lnSpc>
                <a:spcPct val="150000"/>
              </a:lnSpc>
              <a:buNone/>
            </a:pPr>
            <a:r>
              <a:rPr lang="fi-FI" sz="2400" dirty="0" smtClean="0">
                <a:solidFill>
                  <a:schemeClr val="accent1"/>
                </a:solidFill>
              </a:rPr>
              <a:t>14:30	Kehitysviestinnän kuulumiset</a:t>
            </a:r>
          </a:p>
          <a:p>
            <a:pPr marL="288000" lvl="1" indent="0">
              <a:lnSpc>
                <a:spcPct val="150000"/>
              </a:lnSpc>
              <a:buNone/>
            </a:pPr>
            <a:r>
              <a:rPr lang="fi-FI" sz="2400" dirty="0" smtClean="0">
                <a:solidFill>
                  <a:schemeClr val="accent1"/>
                </a:solidFill>
              </a:rPr>
              <a:t>14:50	Järjestöjen ajankohtaiset</a:t>
            </a:r>
          </a:p>
          <a:p>
            <a:pPr marL="288000" lvl="1" indent="0">
              <a:lnSpc>
                <a:spcPct val="150000"/>
              </a:lnSpc>
              <a:buNone/>
            </a:pPr>
            <a:r>
              <a:rPr lang="fi-FI" sz="2400" dirty="0" smtClean="0">
                <a:solidFill>
                  <a:schemeClr val="accent1"/>
                </a:solidFill>
              </a:rPr>
              <a:t>15:20	Vapaata keskustelua </a:t>
            </a:r>
          </a:p>
          <a:p>
            <a:pPr marL="288000" lvl="1" indent="0">
              <a:lnSpc>
                <a:spcPct val="150000"/>
              </a:lnSpc>
              <a:buNone/>
            </a:pPr>
            <a:r>
              <a:rPr lang="fi-FI" sz="2400" dirty="0" smtClean="0">
                <a:solidFill>
                  <a:schemeClr val="accent1"/>
                </a:solidFill>
              </a:rPr>
              <a:t>15:30	Tilaisuus päättyy</a:t>
            </a:r>
          </a:p>
          <a:p>
            <a:pPr marL="288000" lvl="1" indent="0">
              <a:buNone/>
            </a:pPr>
            <a:endParaRPr lang="fi-FI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B31A20F-ACD9-43B6-A72A-B417CB6D07A7}" type="datetime1">
              <a:rPr lang="fi-FI" smtClean="0"/>
              <a:t>25.3.2025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6655B6-25B1-452C-9F25-C7185A4DD2DC}" type="slidenum">
              <a:rPr lang="fi-FI" smtClean="0"/>
              <a:pPr/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01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Haeavustuksia.fi (ns. </a:t>
            </a:r>
            <a:r>
              <a:rPr lang="fi-FI" dirty="0" err="1" smtClean="0"/>
              <a:t>va</a:t>
            </a:r>
            <a:r>
              <a:rPr lang="fi-FI" dirty="0" smtClean="0"/>
              <a:t>-digi) (1/2)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Palvelun kehittämisestä vastaa Valtiokonttori. Kehittäminen on monilta osin kesken, ja se vaikuttaa myös avustusten hallinnointiin. </a:t>
            </a:r>
          </a:p>
          <a:p>
            <a:r>
              <a:rPr lang="fi-FI" dirty="0" smtClean="0"/>
              <a:t>Erilaiset muutoshakemukset, ilmoitukset tai avustuksen käytön raportointi ei tällä hetkellä onnistu järjestelmässä. </a:t>
            </a:r>
          </a:p>
          <a:p>
            <a:r>
              <a:rPr lang="fi-FI" dirty="0" smtClean="0"/>
              <a:t>Toimi näin: muutokset ja ilmoitukset (ks. Vakioehdot)</a:t>
            </a:r>
          </a:p>
          <a:p>
            <a:pPr lvl="1"/>
            <a:r>
              <a:rPr lang="fi-FI" dirty="0" smtClean="0"/>
              <a:t>Lähetä </a:t>
            </a:r>
            <a:r>
              <a:rPr lang="fi-FI" dirty="0" err="1" smtClean="0"/>
              <a:t>spostia</a:t>
            </a:r>
            <a:r>
              <a:rPr lang="fi-FI" dirty="0" smtClean="0"/>
              <a:t> KEO-30@gov.fi</a:t>
            </a:r>
          </a:p>
          <a:p>
            <a:pPr lvl="1"/>
            <a:r>
              <a:rPr lang="fi-FI" dirty="0" smtClean="0"/>
              <a:t>Merkitse otsikkoon selkeästi, että kyse toiminta-avustuksesta ja valtionavustuspäätöksen asianumero (muotoa va-um-2024-xx)</a:t>
            </a:r>
          </a:p>
          <a:p>
            <a:pPr lvl="1"/>
            <a:r>
              <a:rPr lang="fi-FI" dirty="0" smtClean="0"/>
              <a:t>Ilmoitamme erikseen, kun muutosten hakeminen onnistuu järjestelmässä.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B31A20F-ACD9-43B6-A72A-B417CB6D07A7}" type="datetime1">
              <a:rPr lang="fi-FI" smtClean="0"/>
              <a:t>25.3.2025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6655B6-25B1-452C-9F25-C7185A4DD2DC}" type="slidenum">
              <a:rPr lang="fi-FI" smtClean="0"/>
              <a:pPr/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550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Haeavustuksia.fi (ns. </a:t>
            </a:r>
            <a:r>
              <a:rPr lang="fi-FI" dirty="0" err="1" smtClean="0"/>
              <a:t>va</a:t>
            </a:r>
            <a:r>
              <a:rPr lang="fi-FI" smtClean="0"/>
              <a:t>-digi) (2/2)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508" y="1766868"/>
            <a:ext cx="9733908" cy="4565147"/>
          </a:xfrm>
        </p:spPr>
        <p:txBody>
          <a:bodyPr/>
          <a:lstStyle/>
          <a:p>
            <a:r>
              <a:rPr lang="fi-FI" dirty="0" smtClean="0"/>
              <a:t>Avustuksen raportointi (vuosittainen raportointi) toteutetaan jatkossa järjestelmässä. </a:t>
            </a:r>
          </a:p>
          <a:p>
            <a:r>
              <a:rPr lang="fi-FI" dirty="0" smtClean="0"/>
              <a:t>Toiminnallisuudet eivät vielä valmiina, mutta todennäköisesti syksyllä 2025. Informoimme erikseen asiasta. </a:t>
            </a:r>
          </a:p>
          <a:p>
            <a:endParaRPr lang="fi-FI" dirty="0" smtClean="0"/>
          </a:p>
          <a:p>
            <a:r>
              <a:rPr lang="fi-FI" u="sng" dirty="0" smtClean="0"/>
              <a:t>Aiemmat avustukset </a:t>
            </a:r>
            <a:r>
              <a:rPr lang="fi-FI" dirty="0" smtClean="0"/>
              <a:t>(v. 2024 päättynyt) raportoidaan ns. vanhoilla ohjeistuksilla ja periaatteilla. </a:t>
            </a:r>
          </a:p>
          <a:p>
            <a:pPr lvl="1"/>
            <a:r>
              <a:rPr lang="fi-FI" dirty="0" smtClean="0"/>
              <a:t>Teemme raportointilomakkeeseen pieniä muutoksia</a:t>
            </a:r>
          </a:p>
          <a:p>
            <a:pPr lvl="1"/>
            <a:r>
              <a:rPr lang="fi-FI" dirty="0" smtClean="0"/>
              <a:t>Aiempien hakukierrosten ohjeistus </a:t>
            </a:r>
            <a:r>
              <a:rPr lang="fi-FI" dirty="0" smtClean="0">
                <a:hlinkClick r:id="rId2"/>
              </a:rPr>
              <a:t>https://um.fi/toiminta-avustus-suomalaisille-yk-taustaisille-kansalaisjarjestoille</a:t>
            </a:r>
            <a:endParaRPr lang="fi-FI" dirty="0" smtClean="0"/>
          </a:p>
          <a:p>
            <a:pPr lvl="1"/>
            <a:endParaRPr lang="fi-FI" dirty="0" smtClean="0"/>
          </a:p>
          <a:p>
            <a:endParaRPr lang="fi-FI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B31A20F-ACD9-43B6-A72A-B417CB6D07A7}" type="datetime1">
              <a:rPr lang="fi-FI" smtClean="0"/>
              <a:t>25.3.2025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6655B6-25B1-452C-9F25-C7185A4DD2DC}" type="slidenum">
              <a:rPr lang="fi-FI" smtClean="0"/>
              <a:pPr/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325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Yhteyshenkilöt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Toiminta-avustukseen liittyviä asioita KEO-30:ssa hoitavat</a:t>
            </a:r>
          </a:p>
          <a:p>
            <a:r>
              <a:rPr lang="fi-FI" dirty="0" smtClean="0"/>
              <a:t>Miia Niemi (instrumenttivastaava), Anu Lehtinen ja Leea Rautanen-Muhli </a:t>
            </a:r>
          </a:p>
          <a:p>
            <a:r>
              <a:rPr lang="fi-FI" dirty="0" smtClean="0"/>
              <a:t>Sähköpostiosoitteet ovat muotoa </a:t>
            </a:r>
            <a:r>
              <a:rPr lang="fi-FI" dirty="0" smtClean="0">
                <a:hlinkClick r:id="rId2"/>
              </a:rPr>
              <a:t>etunimi.sukunimi@gov.fi</a:t>
            </a:r>
            <a:r>
              <a:rPr lang="fi-FI" dirty="0" smtClean="0"/>
              <a:t>  /KEO-30@gov.fi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B31A20F-ACD9-43B6-A72A-B417CB6D07A7}" type="datetime1">
              <a:rPr lang="fi-FI" smtClean="0"/>
              <a:t>25.3.2025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26655B6-25B1-452C-9F25-C7185A4DD2DC}" type="slidenum">
              <a:rPr lang="fi-FI" smtClean="0"/>
              <a:pPr/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765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UM_Kansidiat">
  <a:themeElements>
    <a:clrScheme name="UM 2022 maalis">
      <a:dk1>
        <a:srgbClr val="000000"/>
      </a:dk1>
      <a:lt1>
        <a:srgbClr val="FFFFFF"/>
      </a:lt1>
      <a:dk2>
        <a:srgbClr val="002561"/>
      </a:dk2>
      <a:lt2>
        <a:srgbClr val="FFFFFF"/>
      </a:lt2>
      <a:accent1>
        <a:srgbClr val="013B82"/>
      </a:accent1>
      <a:accent2>
        <a:srgbClr val="82C9F0"/>
      </a:accent2>
      <a:accent3>
        <a:srgbClr val="BEBEBE"/>
      </a:accent3>
      <a:accent4>
        <a:srgbClr val="D4B59E"/>
      </a:accent4>
      <a:accent5>
        <a:srgbClr val="BBA1BF"/>
      </a:accent5>
      <a:accent6>
        <a:srgbClr val="85AF9B"/>
      </a:accent6>
      <a:hlink>
        <a:srgbClr val="1283FE"/>
      </a:hlink>
      <a:folHlink>
        <a:srgbClr val="A92D68"/>
      </a:folHlink>
    </a:clrScheme>
    <a:fontScheme name="UM">
      <a:majorFont>
        <a:latin typeface="Finlandica"/>
        <a:ea typeface=""/>
        <a:cs typeface=""/>
      </a:majorFont>
      <a:minorFont>
        <a:latin typeface="Finland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 anchor="t" anchorCtr="0">
        <a:noAutofit/>
      </a:bodyPr>
      <a:lstStyle>
        <a:defPPr marL="0" marR="0" indent="0" algn="l" defTabSz="914400" rtl="0" eaLnBrk="1" fontAlgn="auto" latinLnBrk="0" hangingPunct="1">
          <a:lnSpc>
            <a:spcPct val="9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sz="3200" b="1" i="1" kern="1200" dirty="0" smtClean="0">
            <a:solidFill>
              <a:schemeClr val="bg1"/>
            </a:solidFill>
            <a:effectLst/>
            <a:latin typeface="Finlandica" panose="00000500000000000000" pitchFamily="2" charset="0"/>
            <a:ea typeface="+mj-ea"/>
            <a:cs typeface="+mj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1_UM_PowerPoint_2022.potx" id="{29E701F5-94EF-4369-93FE-837913E818DD}" vid="{44AD080B-F521-421C-818E-BC210B8E7BA8}"/>
    </a:ext>
  </a:extLst>
</a:theme>
</file>

<file path=ppt/theme/theme2.xml><?xml version="1.0" encoding="utf-8"?>
<a:theme xmlns:a="http://schemas.openxmlformats.org/drawingml/2006/main" name="1_UM_Sisältödiat (sininen merkki) + Väliotsikot + Lopetus">
  <a:themeElements>
    <a:clrScheme name="UM 2022 maalis">
      <a:dk1>
        <a:srgbClr val="000000"/>
      </a:dk1>
      <a:lt1>
        <a:srgbClr val="FFFFFF"/>
      </a:lt1>
      <a:dk2>
        <a:srgbClr val="002561"/>
      </a:dk2>
      <a:lt2>
        <a:srgbClr val="FFFFFF"/>
      </a:lt2>
      <a:accent1>
        <a:srgbClr val="013B82"/>
      </a:accent1>
      <a:accent2>
        <a:srgbClr val="82C9F0"/>
      </a:accent2>
      <a:accent3>
        <a:srgbClr val="BEBEBE"/>
      </a:accent3>
      <a:accent4>
        <a:srgbClr val="D4B59E"/>
      </a:accent4>
      <a:accent5>
        <a:srgbClr val="BBA1BF"/>
      </a:accent5>
      <a:accent6>
        <a:srgbClr val="85AF9B"/>
      </a:accent6>
      <a:hlink>
        <a:srgbClr val="004CC8"/>
      </a:hlink>
      <a:folHlink>
        <a:srgbClr val="8F6595"/>
      </a:folHlink>
    </a:clrScheme>
    <a:fontScheme name="UM">
      <a:majorFont>
        <a:latin typeface="Finlandica"/>
        <a:ea typeface=""/>
        <a:cs typeface=""/>
      </a:majorFont>
      <a:minorFont>
        <a:latin typeface="Finland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 anchor="t" anchorCtr="0">
        <a:noAutofit/>
      </a:bodyPr>
      <a:lstStyle>
        <a:defPPr marL="0" marR="0" indent="0" algn="l" defTabSz="914400" rtl="0" eaLnBrk="1" fontAlgn="auto" latinLnBrk="0" hangingPunct="1">
          <a:lnSpc>
            <a:spcPct val="9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sz="3200" b="1" i="1" kern="1200" dirty="0" smtClean="0">
            <a:solidFill>
              <a:schemeClr val="bg1"/>
            </a:solidFill>
            <a:effectLst/>
            <a:latin typeface="Finlandica" panose="00000500000000000000" pitchFamily="2" charset="0"/>
            <a:ea typeface="+mj-ea"/>
            <a:cs typeface="+mj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1_UM_PowerPoint_2022.potx" id="{29E701F5-94EF-4369-93FE-837913E818DD}" vid="{8B519EB0-C862-4267-9E86-9F17E3E660A4}"/>
    </a:ext>
  </a:extLst>
</a:theme>
</file>

<file path=ppt/theme/theme3.xml><?xml version="1.0" encoding="utf-8"?>
<a:theme xmlns:a="http://schemas.openxmlformats.org/drawingml/2006/main" name="1_UM_Sisältösivut (harmaa merkki)">
  <a:themeElements>
    <a:clrScheme name="UM 2022 maalis">
      <a:dk1>
        <a:srgbClr val="000000"/>
      </a:dk1>
      <a:lt1>
        <a:srgbClr val="FFFFFF"/>
      </a:lt1>
      <a:dk2>
        <a:srgbClr val="002561"/>
      </a:dk2>
      <a:lt2>
        <a:srgbClr val="FFFFFF"/>
      </a:lt2>
      <a:accent1>
        <a:srgbClr val="013B82"/>
      </a:accent1>
      <a:accent2>
        <a:srgbClr val="82C9F0"/>
      </a:accent2>
      <a:accent3>
        <a:srgbClr val="BEBEBE"/>
      </a:accent3>
      <a:accent4>
        <a:srgbClr val="D4B59E"/>
      </a:accent4>
      <a:accent5>
        <a:srgbClr val="BBA1BF"/>
      </a:accent5>
      <a:accent6>
        <a:srgbClr val="85AF9B"/>
      </a:accent6>
      <a:hlink>
        <a:srgbClr val="1283FE"/>
      </a:hlink>
      <a:folHlink>
        <a:srgbClr val="A92D68"/>
      </a:folHlink>
    </a:clrScheme>
    <a:fontScheme name="UM">
      <a:majorFont>
        <a:latin typeface="Finlandica"/>
        <a:ea typeface=""/>
        <a:cs typeface=""/>
      </a:majorFont>
      <a:minorFont>
        <a:latin typeface="Finland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 anchor="t" anchorCtr="0">
        <a:noAutofit/>
      </a:bodyPr>
      <a:lstStyle>
        <a:defPPr marL="0" marR="0" indent="0" algn="l" defTabSz="914400" rtl="0" eaLnBrk="1" fontAlgn="auto" latinLnBrk="0" hangingPunct="1">
          <a:lnSpc>
            <a:spcPct val="9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sz="3200" b="1" i="1" kern="1200" dirty="0" smtClean="0">
            <a:solidFill>
              <a:schemeClr val="bg1"/>
            </a:solidFill>
            <a:effectLst/>
            <a:latin typeface="Finlandica" panose="00000500000000000000" pitchFamily="2" charset="0"/>
            <a:ea typeface="+mj-ea"/>
            <a:cs typeface="+mj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1_UM_PowerPoint_2022.potx" id="{29E701F5-94EF-4369-93FE-837913E818DD}" vid="{E5775012-175A-4A37-ABE0-7439661B8E58}"/>
    </a:ext>
  </a:extLst>
</a:theme>
</file>

<file path=ppt/theme/theme4.xml><?xml version="1.0" encoding="utf-8"?>
<a:theme xmlns:a="http://schemas.openxmlformats.org/drawingml/2006/main" name="1_UM_Sitaatit, nostot ja välisivut">
  <a:themeElements>
    <a:clrScheme name="UM 2022 maalis">
      <a:dk1>
        <a:srgbClr val="000000"/>
      </a:dk1>
      <a:lt1>
        <a:srgbClr val="FFFFFF"/>
      </a:lt1>
      <a:dk2>
        <a:srgbClr val="002561"/>
      </a:dk2>
      <a:lt2>
        <a:srgbClr val="FFFFFF"/>
      </a:lt2>
      <a:accent1>
        <a:srgbClr val="013B82"/>
      </a:accent1>
      <a:accent2>
        <a:srgbClr val="82C9F0"/>
      </a:accent2>
      <a:accent3>
        <a:srgbClr val="BEBEBE"/>
      </a:accent3>
      <a:accent4>
        <a:srgbClr val="D4B59E"/>
      </a:accent4>
      <a:accent5>
        <a:srgbClr val="BBA1BF"/>
      </a:accent5>
      <a:accent6>
        <a:srgbClr val="85AF9B"/>
      </a:accent6>
      <a:hlink>
        <a:srgbClr val="1283FE"/>
      </a:hlink>
      <a:folHlink>
        <a:srgbClr val="A92D68"/>
      </a:folHlink>
    </a:clrScheme>
    <a:fontScheme name="UM">
      <a:majorFont>
        <a:latin typeface="Finlandica"/>
        <a:ea typeface=""/>
        <a:cs typeface=""/>
      </a:majorFont>
      <a:minorFont>
        <a:latin typeface="Finland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 anchor="t" anchorCtr="0">
        <a:noAutofit/>
      </a:bodyPr>
      <a:lstStyle>
        <a:defPPr marL="0" marR="0" indent="0" algn="l" defTabSz="914400" rtl="0" eaLnBrk="1" fontAlgn="auto" latinLnBrk="0" hangingPunct="1">
          <a:lnSpc>
            <a:spcPct val="9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sz="3200" b="1" i="1" kern="1200" dirty="0" smtClean="0">
            <a:solidFill>
              <a:schemeClr val="bg1"/>
            </a:solidFill>
            <a:effectLst/>
            <a:latin typeface="Finlandica" panose="00000500000000000000" pitchFamily="2" charset="0"/>
            <a:ea typeface="+mj-ea"/>
            <a:cs typeface="+mj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1_UM_PowerPoint_2022.potx" id="{29E701F5-94EF-4369-93FE-837913E818DD}" vid="{3F018451-680B-407E-AB13-7A855EFE9BC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asic document" ma:contentTypeID="0x0101001C2690D967EB12478B247AD869CF1C4F00C7254FEE4DA52445961A88649D45A731" ma:contentTypeVersion="11" ma:contentTypeDescription="" ma:contentTypeScope="" ma:versionID="59075364d6b605d92d1de639185c27f2">
  <xsd:schema xmlns:xsd="http://www.w3.org/2001/XMLSchema" xmlns:xs="http://www.w3.org/2001/XMLSchema" xmlns:p="http://schemas.microsoft.com/office/2006/metadata/properties" xmlns:ns2="a65592f3-a37b-4721-9484-817a1b9732fd" xmlns:ns3="c138b538-c2fd-4cca-8c26-6e4e32e5a042" targetNamespace="http://schemas.microsoft.com/office/2006/metadata/properties" ma:root="true" ma:fieldsID="8d857f5758aa4bb5e7e5a708b7b39591" ns2:_="" ns3:_="">
    <xsd:import namespace="a65592f3-a37b-4721-9484-817a1b9732fd"/>
    <xsd:import namespace="c138b538-c2fd-4cca-8c26-6e4e32e5a042"/>
    <xsd:element name="properties">
      <xsd:complexType>
        <xsd:sequence>
          <xsd:element name="documentManagement">
            <xsd:complexType>
              <xsd:all>
                <xsd:element ref="ns2:UMUnitTaxHTField0_B" minOccurs="0"/>
                <xsd:element ref="ns2:UMKiekuTaxHTField0_B" minOccurs="0"/>
                <xsd:element ref="ns3:TaxCatchAll" minOccurs="0"/>
                <xsd:element ref="ns3:TaxCatchAllLabel" minOccurs="0"/>
                <xsd:element ref="ns2:UMEmbassyTaxHTField0_B" minOccurs="0"/>
                <xsd:element ref="ns2:TaxKeywordTaxHTField" minOccurs="0"/>
                <xsd:element ref="ns2:UMContentClassificationTaxHTField0_B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5592f3-a37b-4721-9484-817a1b9732fd" elementFormDefault="qualified">
    <xsd:import namespace="http://schemas.microsoft.com/office/2006/documentManagement/types"/>
    <xsd:import namespace="http://schemas.microsoft.com/office/infopath/2007/PartnerControls"/>
    <xsd:element name="UMUnitTaxHTField0_B" ma:index="8" nillable="true" ma:taxonomy="true" ma:internalName="UMUnitTaxHTField0_B" ma:taxonomyFieldName="UMUnit" ma:displayName="Units and Organizations" ma:readOnly="false" ma:default="-1;#KEO-30|445ba92e-a4f6-49f5-9561-67fef05faec2" ma:fieldId="{de110bbb-309f-42e4-b6c0-8a7466d6e589}" ma:taxonomyMulti="true" ma:sspId="acce3c4a-091f-4b07-a6c7-e4a083e8073a" ma:termSetId="d456a4f5-1553-4366-8057-aacf9e3313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UMKiekuTaxHTField0_B" ma:index="9" nillable="true" ma:taxonomy="true" ma:internalName="UMKiekuTaxHTField0_B" ma:taxonomyFieldName="UMKieku" ma:displayName="Core Activity" ma:readOnly="false" ma:fieldId="{7149eb66-34d0-4939-bce8-d2b70b033c96}" ma:taxonomyMulti="true" ma:sspId="acce3c4a-091f-4b07-a6c7-e4a083e8073a" ma:termSetId="9e9cc3cd-d849-4a06-be80-00657131b80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UMEmbassyTaxHTField0_B" ma:index="13" nillable="true" ma:taxonomy="true" ma:internalName="UMEmbassyTaxHTField0_B" ma:taxonomyFieldName="UMEmbassy" ma:displayName="Embassy" ma:readOnly="false" ma:fieldId="{f15e76ed-559b-4f7d-bb90-55fbe3771c36}" ma:taxonomyMulti="true" ma:sspId="acce3c4a-091f-4b07-a6c7-e4a083e8073a" ma:termSetId="4f643975-0edc-47ca-b243-1057080a214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5" nillable="true" ma:taxonomy="true" ma:internalName="TaxKeywordTaxHTField" ma:taxonomyFieldName="TaxKeyword" ma:displayName="Enterprise Keywords" ma:readOnly="false" ma:fieldId="{23f27201-bee3-471e-b2e7-b64fd8b7ca38}" ma:taxonomyMulti="true" ma:sspId="acce3c4a-091f-4b07-a6c7-e4a083e8073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UMContentClassificationTaxHTField0_B" ma:index="17" nillable="true" ma:taxonomy="true" ma:internalName="UMContentClassificationTaxHTField0_B" ma:taxonomyFieldName="UMContentClassification" ma:displayName="Content Classification" ma:readOnly="false" ma:fieldId="{032a78cb-77a5-44e3-9f7a-ddfe8105d47e}" ma:taxonomyMulti="true" ma:sspId="acce3c4a-091f-4b07-a6c7-e4a083e8073a" ma:termSetId="887e002f-30b5-46e6-8c13-b8303070d4b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38b538-c2fd-4cca-8c26-6e4e32e5a04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CatchAll" ma:description="" ma:hidden="true" ma:list="{72a7ed02-cc6f-46cf-80e2-d8bf49939903}" ma:internalName="TaxCatchAll" ma:readOnly="false" ma:showField="CatchAllData" ma:web="a65592f3-a37b-4721-9484-817a1b9732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CatchAllLabel" ma:description="" ma:hidden="true" ma:list="{72a7ed02-cc6f-46cf-80e2-d8bf49939903}" ma:internalName="TaxCatchAllLabel" ma:readOnly="true" ma:showField="CatchAllDataLabel" ma:web="a65592f3-a37b-4721-9484-817a1b9732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KeywordTaxHTField xmlns="a65592f3-a37b-4721-9484-817a1b9732fd">
      <Terms xmlns="http://schemas.microsoft.com/office/infopath/2007/PartnerControls"/>
    </TaxKeywordTaxHTField>
    <UMContentClassificationTaxHTField0_B xmlns="a65592f3-a37b-4721-9484-817a1b9732fd">
      <Terms xmlns="http://schemas.microsoft.com/office/infopath/2007/PartnerControls"/>
    </UMContentClassificationTaxHTField0_B>
    <UMUnitTaxHTField0_B xmlns="a65592f3-a37b-4721-9484-817a1b9732fd">
      <Terms xmlns="http://schemas.microsoft.com/office/infopath/2007/PartnerControls"/>
    </UMUnitTaxHTField0_B>
    <TaxCatchAll xmlns="c138b538-c2fd-4cca-8c26-6e4e32e5a042"/>
    <UMEmbassyTaxHTField0_B xmlns="a65592f3-a37b-4721-9484-817a1b9732fd">
      <Terms xmlns="http://schemas.microsoft.com/office/infopath/2007/PartnerControls"/>
    </UMEmbassyTaxHTField0_B>
    <UMKiekuTaxHTField0_B xmlns="a65592f3-a37b-4721-9484-817a1b9732fd">
      <Terms xmlns="http://schemas.microsoft.com/office/infopath/2007/PartnerControls"/>
    </UMKiekuTaxHTField0_B>
  </documentManagement>
</p:properties>
</file>

<file path=customXml/itemProps1.xml><?xml version="1.0" encoding="utf-8"?>
<ds:datastoreItem xmlns:ds="http://schemas.openxmlformats.org/officeDocument/2006/customXml" ds:itemID="{DCE41585-4556-4517-96A9-300C05CF76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5592f3-a37b-4721-9484-817a1b9732fd"/>
    <ds:schemaRef ds:uri="c138b538-c2fd-4cca-8c26-6e4e32e5a0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0FE833-D0D9-49F5-80E7-84E2F90A1D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730615B-541F-4E35-BB3A-68F87BD9ED1A}">
  <ds:schemaRefs>
    <ds:schemaRef ds:uri="http://purl.org/dc/terms/"/>
    <ds:schemaRef ds:uri="c138b538-c2fd-4cca-8c26-6e4e32e5a042"/>
    <ds:schemaRef ds:uri="http://purl.org/dc/dcmitype/"/>
    <ds:schemaRef ds:uri="a65592f3-a37b-4721-9484-817a1b9732fd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1_UM_PowerPoint_2022</Template>
  <TotalTime>32</TotalTime>
  <Words>203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Finlandica</vt:lpstr>
      <vt:lpstr>UM_Kansidiat</vt:lpstr>
      <vt:lpstr>1_UM_Sisältödiat (sininen merkki) + Väliotsikot + Lopetus</vt:lpstr>
      <vt:lpstr>1_UM_Sisältösivut (harmaa merkki)</vt:lpstr>
      <vt:lpstr>1_UM_Sitaatit, nostot ja välisivut</vt:lpstr>
      <vt:lpstr>Kahvitilaisuus toiminta-avustuksen saajille </vt:lpstr>
      <vt:lpstr>Ohjelma</vt:lpstr>
      <vt:lpstr>Haeavustuksia.fi (ns. va-digi) (1/2)</vt:lpstr>
      <vt:lpstr>Haeavustuksia.fi (ns. va-digi) (2/2) </vt:lpstr>
      <vt:lpstr>Yhteyshenkilöt </vt:lpstr>
    </vt:vector>
  </TitlesOfParts>
  <Company>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Kahvitilaisuus toiminta-avustuksen saajille</dc:title>
  <dc:creator>Rautanen-Muhli Leea</dc:creator>
  <cp:keywords/>
  <cp:lastModifiedBy>Lehtinen Anu</cp:lastModifiedBy>
  <cp:revision>10</cp:revision>
  <dcterms:created xsi:type="dcterms:W3CDTF">2025-02-13T10:34:30Z</dcterms:created>
  <dcterms:modified xsi:type="dcterms:W3CDTF">2025-03-25T10:02:31Z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0x0101001C2690D967EB12478B247AD869CF1C4F00C7254FEE4DA52445961A88649D45A731</vt:lpwstr>
  </property>
  <property fmtid="{D5CDD505-2E9C-101B-9397-08002B2CF9AE}" pid="3" name="TaxKeyword">
    <vt:lpwstr/>
  </property>
  <property fmtid="{D5CDD505-2E9C-101B-9397-08002B2CF9AE}" pid="4" name="UMUnit">
    <vt:lpwstr/>
  </property>
  <property fmtid="{D5CDD505-2E9C-101B-9397-08002B2CF9AE}" pid="5" name="UMContentClassification">
    <vt:lpwstr/>
  </property>
  <property fmtid="{D5CDD505-2E9C-101B-9397-08002B2CF9AE}" pid="6" name="UMKieku">
    <vt:lpwstr/>
  </property>
  <property fmtid="{D5CDD505-2E9C-101B-9397-08002B2CF9AE}" pid="7" name="UMEmbassy">
    <vt:lpwstr/>
  </property>
</Properties>
</file>