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  <p:sldMasterId id="2147483836" r:id="rId2"/>
    <p:sldMasterId id="2147483860" r:id="rId3"/>
    <p:sldMasterId id="2147483871" r:id="rId4"/>
  </p:sldMasterIdLst>
  <p:notesMasterIdLst>
    <p:notesMasterId r:id="rId10"/>
  </p:notesMasterIdLst>
  <p:handoutMasterIdLst>
    <p:handoutMasterId r:id="rId11"/>
  </p:handoutMasterIdLst>
  <p:sldIdLst>
    <p:sldId id="303" r:id="rId5"/>
    <p:sldId id="304" r:id="rId6"/>
    <p:sldId id="305" r:id="rId7"/>
    <p:sldId id="306" r:id="rId8"/>
    <p:sldId id="30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71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982"/>
    <a:srgbClr val="000000"/>
    <a:srgbClr val="FB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7459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595"/>
        <p:guide pos="71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346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s310\tise\Raportointikokonaisuudet\Ilmasto\2017-2021%20ilmastorahoitus%20hankkeittain%20KOON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s310\tise\Raportointikokonaisuudet\Ilmasto\2017-2021%20ilmastorahoitus%20hankkeittain%20KOON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s310\tise\Raportointikokonaisuudet\HN-koonnit\ilmastorahoitus%20kanavittai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s310\tise\Raportointikokonaisuudet\HN-koonnit\ilmastorahoitus%20kanavittai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hels310\tise\Raportointikokonaisuudet\Ilmasto\2017-2021%20ilmastorahoitus%20hankkeittain%20KOON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[2017-2021 ilmastorahoitus hankkeittain KOONTI.xlsx]mittarit!PivotTable2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500" dirty="0" smtClean="0">
                <a:solidFill>
                  <a:schemeClr val="tx1"/>
                </a:solidFill>
              </a:rPr>
              <a:t>2017-2021</a:t>
            </a:r>
            <a:r>
              <a:rPr lang="en-US" sz="2500" baseline="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Vuosittainen</a:t>
            </a:r>
            <a:r>
              <a:rPr lang="en-US" sz="2500" baseline="0" dirty="0" smtClean="0">
                <a:solidFill>
                  <a:schemeClr val="tx1"/>
                </a:solidFill>
              </a:rPr>
              <a:t> </a:t>
            </a:r>
            <a:r>
              <a:rPr lang="en-US" sz="2500" baseline="0" dirty="0" err="1">
                <a:solidFill>
                  <a:schemeClr val="tx1"/>
                </a:solidFill>
              </a:rPr>
              <a:t>ilmastorahoitus</a:t>
            </a:r>
            <a:r>
              <a:rPr lang="en-US" sz="2500" baseline="0" dirty="0">
                <a:solidFill>
                  <a:schemeClr val="tx1"/>
                </a:solidFill>
              </a:rPr>
              <a:t> ja </a:t>
            </a:r>
            <a:r>
              <a:rPr lang="en-US" sz="2500" baseline="0" dirty="0" err="1" smtClean="0">
                <a:solidFill>
                  <a:schemeClr val="tx1"/>
                </a:solidFill>
              </a:rPr>
              <a:t>hillintä</a:t>
            </a:r>
            <a:r>
              <a:rPr lang="en-US" sz="2500" baseline="0" dirty="0" smtClean="0">
                <a:solidFill>
                  <a:schemeClr val="tx1"/>
                </a:solidFill>
              </a:rPr>
              <a:t>/</a:t>
            </a:r>
            <a:r>
              <a:rPr lang="en-US" sz="2500" baseline="0" dirty="0" err="1" smtClean="0">
                <a:solidFill>
                  <a:schemeClr val="tx1"/>
                </a:solidFill>
              </a:rPr>
              <a:t>sopeutuminen-osuudet</a:t>
            </a:r>
            <a:endParaRPr lang="en-US" sz="25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28575" cap="rnd">
            <a:noFill/>
            <a:round/>
          </a:ln>
          <a:effectLst/>
        </c:spPr>
      </c:pivotFmt>
      <c:pivotFmt>
        <c:idx val="8"/>
        <c:spPr>
          <a:solidFill>
            <a:schemeClr val="accent1"/>
          </a:solidFill>
          <a:ln w="28575" cap="rnd">
            <a:noFill/>
            <a:round/>
          </a:ln>
          <a:effectLst/>
        </c:spPr>
        <c:marker>
          <c:symbol val="none"/>
        </c:marker>
      </c:pivotFmt>
      <c:pivotFmt>
        <c:idx val="9"/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 w="28575" cap="rnd">
            <a:noFill/>
            <a:round/>
          </a:ln>
          <a:effectLst/>
        </c:spPr>
        <c:marker>
          <c:symbol val="circle"/>
          <c:size val="5"/>
          <c:spPr>
            <a:noFill/>
            <a:ln w="9525">
              <a:solidFill>
                <a:schemeClr val="accent1"/>
              </a:solidFill>
            </a:ln>
            <a:effectLst/>
          </c:spPr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 w="28575" cap="rnd">
            <a:noFill/>
            <a:round/>
          </a:ln>
          <a:effectLst/>
        </c:spPr>
        <c:marker>
          <c:symbol val="circle"/>
          <c:size val="5"/>
          <c:spPr>
            <a:noFill/>
            <a:ln w="9525">
              <a:noFill/>
            </a:ln>
            <a:effectLst/>
          </c:spPr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 w="28575" cap="rnd">
            <a:noFill/>
            <a:round/>
          </a:ln>
          <a:effectLst/>
        </c:spPr>
        <c:marker>
          <c:symbol val="circle"/>
          <c:size val="5"/>
          <c:spPr>
            <a:noFill/>
            <a:ln w="9525">
              <a:noFill/>
            </a:ln>
            <a:effectLst/>
          </c:spPr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 w="28575" cap="rnd">
            <a:noFill/>
            <a:round/>
          </a:ln>
          <a:effectLst/>
        </c:spPr>
        <c:marker>
          <c:symbol val="circle"/>
          <c:size val="5"/>
          <c:spPr>
            <a:noFill/>
            <a:ln w="9525">
              <a:noFill/>
            </a:ln>
            <a:effectLst/>
          </c:spPr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mittarit!$G$2</c:f>
              <c:strCache>
                <c:ptCount val="1"/>
                <c:pt idx="0">
                  <c:v> Hillintä milj.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mittarit!$F$3:$F$8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mittarit!$G$3:$G$8</c:f>
              <c:numCache>
                <c:formatCode>0.0</c:formatCode>
                <c:ptCount val="5"/>
                <c:pt idx="0">
                  <c:v>92.196961785714336</c:v>
                </c:pt>
                <c:pt idx="1">
                  <c:v>29.428439502144258</c:v>
                </c:pt>
                <c:pt idx="2">
                  <c:v>94.132494120162676</c:v>
                </c:pt>
                <c:pt idx="3">
                  <c:v>78.55944321325002</c:v>
                </c:pt>
                <c:pt idx="4">
                  <c:v>93.278495959000011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C-4C5C-8F6C-733BA259C1A2}"/>
            </c:ext>
          </c:extLst>
        </c:ser>
        <c:ser>
          <c:idx val="1"/>
          <c:order val="1"/>
          <c:tx>
            <c:strRef>
              <c:f>mittarit!$H$2</c:f>
              <c:strCache>
                <c:ptCount val="1"/>
                <c:pt idx="0">
                  <c:v> Sopeutuminen milj.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mittarit!$F$3:$F$8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mittarit!$H$3:$H$8</c:f>
              <c:numCache>
                <c:formatCode>0.0</c:formatCode>
                <c:ptCount val="5"/>
                <c:pt idx="0">
                  <c:v>27.18143821428572</c:v>
                </c:pt>
                <c:pt idx="1">
                  <c:v>17.156860497855728</c:v>
                </c:pt>
                <c:pt idx="2">
                  <c:v>52.625413879837303</c:v>
                </c:pt>
                <c:pt idx="3">
                  <c:v>54.735901389000006</c:v>
                </c:pt>
                <c:pt idx="4">
                  <c:v>81.34533223800004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C-4C5C-8F6C-733BA259C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926552"/>
        <c:axId val="331921960"/>
      </c:barChart>
      <c:lineChart>
        <c:grouping val="standard"/>
        <c:varyColors val="0"/>
        <c:ser>
          <c:idx val="2"/>
          <c:order val="2"/>
          <c:tx>
            <c:strRef>
              <c:f>mittarit!$I$2</c:f>
              <c:strCache>
                <c:ptCount val="1"/>
                <c:pt idx="0">
                  <c:v> Ilmastorahoitus milj. EUR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mittarit!$F$3:$F$8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mittarit!$I$3:$I$8</c:f>
              <c:numCache>
                <c:formatCode>0.0</c:formatCode>
                <c:ptCount val="5"/>
                <c:pt idx="0">
                  <c:v>119.37839999999994</c:v>
                </c:pt>
                <c:pt idx="1">
                  <c:v>46.585299999999968</c:v>
                </c:pt>
                <c:pt idx="2">
                  <c:v>146.75790800000033</c:v>
                </c:pt>
                <c:pt idx="3">
                  <c:v>133.29534460224988</c:v>
                </c:pt>
                <c:pt idx="4">
                  <c:v>174.62382819699991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3C-4C5C-8F6C-733BA259C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926552"/>
        <c:axId val="331921960"/>
      </c:lineChart>
      <c:catAx>
        <c:axId val="33192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1921960"/>
        <c:crosses val="autoZero"/>
        <c:auto val="1"/>
        <c:lblAlgn val="ctr"/>
        <c:lblOffset val="100"/>
        <c:noMultiLvlLbl val="0"/>
      </c:catAx>
      <c:valAx>
        <c:axId val="33192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1926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  <a:alpha val="30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[2017-2021 ilmastorahoitus hankkeittain KOONTI.xlsx]mittarit!PivotTable3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500" dirty="0" smtClean="0">
                <a:solidFill>
                  <a:schemeClr val="tx1"/>
                </a:solidFill>
              </a:rPr>
              <a:t>2017-2021</a:t>
            </a:r>
            <a:r>
              <a:rPr lang="en-US" sz="2500" baseline="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Hillinnän</a:t>
            </a:r>
            <a:r>
              <a:rPr lang="en-US" sz="2500" baseline="0" dirty="0" smtClean="0">
                <a:solidFill>
                  <a:schemeClr val="tx1"/>
                </a:solidFill>
              </a:rPr>
              <a:t> ja </a:t>
            </a:r>
            <a:r>
              <a:rPr lang="en-US" sz="2500" dirty="0" err="1" smtClean="0">
                <a:solidFill>
                  <a:schemeClr val="tx1"/>
                </a:solidFill>
              </a:rPr>
              <a:t>sopeutumisen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jakautuminen</a:t>
            </a:r>
            <a:endParaRPr lang="en-US" sz="25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mittarit!$L$2</c:f>
              <c:strCache>
                <c:ptCount val="1"/>
                <c:pt idx="0">
                  <c:v>Hillintä osuus-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mittarit!$K$3:$K$8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mittarit!$L$3:$L$8</c:f>
              <c:numCache>
                <c:formatCode>0%</c:formatCode>
                <c:ptCount val="5"/>
                <c:pt idx="0">
                  <c:v>0.77230857329059843</c:v>
                </c:pt>
                <c:pt idx="1">
                  <c:v>0.63171085089382872</c:v>
                </c:pt>
                <c:pt idx="2">
                  <c:v>0.64141343661128281</c:v>
                </c:pt>
                <c:pt idx="3">
                  <c:v>0.58936374295493599</c:v>
                </c:pt>
                <c:pt idx="4">
                  <c:v>0.53416819985053199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F-47B3-A8F0-A7B6A20822C4}"/>
            </c:ext>
          </c:extLst>
        </c:ser>
        <c:ser>
          <c:idx val="1"/>
          <c:order val="1"/>
          <c:tx>
            <c:strRef>
              <c:f>mittarit!$M$2</c:f>
              <c:strCache>
                <c:ptCount val="1"/>
                <c:pt idx="0">
                  <c:v>Sopeutuminen osuus-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mittarit!$K$3:$K$8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mittarit!$M$3:$M$8</c:f>
              <c:numCache>
                <c:formatCode>0%</c:formatCode>
                <c:ptCount val="5"/>
                <c:pt idx="0">
                  <c:v>0.22769142670940248</c:v>
                </c:pt>
                <c:pt idx="1">
                  <c:v>0.36828914910617166</c:v>
                </c:pt>
                <c:pt idx="2">
                  <c:v>0.35858656338871486</c:v>
                </c:pt>
                <c:pt idx="3">
                  <c:v>0.41063625704506501</c:v>
                </c:pt>
                <c:pt idx="4">
                  <c:v>0.46583180014946884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FF-47B3-A8F0-A7B6A2082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9384592"/>
        <c:axId val="619380328"/>
      </c:barChart>
      <c:catAx>
        <c:axId val="61938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19380328"/>
        <c:crosses val="autoZero"/>
        <c:auto val="1"/>
        <c:lblAlgn val="ctr"/>
        <c:lblOffset val="100"/>
        <c:noMultiLvlLbl val="0"/>
      </c:catAx>
      <c:valAx>
        <c:axId val="61938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1938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  <a:alpha val="3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500" b="0" dirty="0" smtClean="0">
                <a:solidFill>
                  <a:sysClr val="windowText" lastClr="000000"/>
                </a:solidFill>
              </a:rPr>
              <a:t>2021</a:t>
            </a:r>
            <a:r>
              <a:rPr lang="fi-FI" sz="2500" b="0" baseline="0" dirty="0" smtClean="0">
                <a:solidFill>
                  <a:sysClr val="windowText" lastClr="000000"/>
                </a:solidFill>
              </a:rPr>
              <a:t> </a:t>
            </a:r>
            <a:r>
              <a:rPr lang="fi-FI" sz="2500" b="0" dirty="0" smtClean="0">
                <a:solidFill>
                  <a:sysClr val="windowText" lastClr="000000"/>
                </a:solidFill>
              </a:rPr>
              <a:t>Monenkeskiset</a:t>
            </a:r>
            <a:r>
              <a:rPr lang="fi-FI" sz="2500" b="0" baseline="0" dirty="0" smtClean="0">
                <a:solidFill>
                  <a:sysClr val="windowText" lastClr="000000"/>
                </a:solidFill>
              </a:rPr>
              <a:t> Rahoituskanavat (M€) </a:t>
            </a:r>
            <a:endParaRPr lang="en-US" sz="2500" b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3245230737495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48856834852013026"/>
          <c:y val="0.11712005290677248"/>
          <c:w val="0.49087016974567899"/>
          <c:h val="0.81428863124392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Sheet5!$D$1</c:f>
              <c:strCache>
                <c:ptCount val="1"/>
                <c:pt idx="0">
                  <c:v>ilmastorahoitus MEUR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Sheet5!$C$2:$C$10</c:f>
              <c:strCache>
                <c:ptCount val="9"/>
                <c:pt idx="0">
                  <c:v>Euroopan jälleenrakennus- ja kehityspankki (EBRD)</c:v>
                </c:pt>
                <c:pt idx="1">
                  <c:v>Afrikan kehitysrahasto (AfDF)</c:v>
                </c:pt>
                <c:pt idx="2">
                  <c:v>Vihreä ilmastorahasto (GCF)</c:v>
                </c:pt>
                <c:pt idx="3">
                  <c:v>Kv. maatalouden kehittämisrahasto (IFAD)</c:v>
                </c:pt>
                <c:pt idx="4">
                  <c:v>Kansainvälinen kehitysjärjestö (IDA)</c:v>
                </c:pt>
                <c:pt idx="5">
                  <c:v>Pohjoismaiden kehitysrahasto (NDF)</c:v>
                </c:pt>
                <c:pt idx="6">
                  <c:v>Sopeutumisrahasto (Adaptation Fund)</c:v>
                </c:pt>
                <c:pt idx="7">
                  <c:v>Partnership for Market Implementation –kumppanuusrahasto (PMI)</c:v>
                </c:pt>
                <c:pt idx="8">
                  <c:v>Muut</c:v>
                </c:pt>
              </c:strCache>
            </c:strRef>
          </c:cat>
          <c:val>
            <c:numRef>
              <c:f>Sheet5!$D$2:$D$10</c:f>
              <c:numCache>
                <c:formatCode>0.0</c:formatCode>
                <c:ptCount val="9"/>
                <c:pt idx="0">
                  <c:v>39.729999999999997</c:v>
                </c:pt>
                <c:pt idx="1">
                  <c:v>29.391560000000002</c:v>
                </c:pt>
                <c:pt idx="2">
                  <c:v>22.45</c:v>
                </c:pt>
                <c:pt idx="3">
                  <c:v>17.616891800000001</c:v>
                </c:pt>
                <c:pt idx="4">
                  <c:v>10.1</c:v>
                </c:pt>
                <c:pt idx="5">
                  <c:v>7</c:v>
                </c:pt>
                <c:pt idx="6">
                  <c:v>7</c:v>
                </c:pt>
                <c:pt idx="7">
                  <c:v>5.5</c:v>
                </c:pt>
                <c:pt idx="8">
                  <c:v>13.049662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7-4F07-92E5-078069513F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8108728"/>
        <c:axId val="328107744"/>
      </c:barChart>
      <c:catAx>
        <c:axId val="328108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8107744"/>
        <c:crosses val="autoZero"/>
        <c:auto val="1"/>
        <c:lblAlgn val="ctr"/>
        <c:lblOffset val="100"/>
        <c:noMultiLvlLbl val="0"/>
      </c:catAx>
      <c:valAx>
        <c:axId val="3281077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810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500" b="0" baseline="0" dirty="0" smtClean="0">
                <a:solidFill>
                  <a:sysClr val="windowText" lastClr="000000"/>
                </a:solidFill>
              </a:rPr>
              <a:t>2021 Kahdenväliset </a:t>
            </a:r>
            <a:r>
              <a:rPr lang="fi-FI" sz="2500" b="0" i="0" u="none" strike="noStrike" baseline="0" dirty="0">
                <a:solidFill>
                  <a:sysClr val="windowText" lastClr="000000"/>
                </a:solidFill>
                <a:effectLst/>
              </a:rPr>
              <a:t>Rahoituskanavat</a:t>
            </a:r>
            <a:r>
              <a:rPr lang="fi-FI" sz="2500" b="0" baseline="0" dirty="0" smtClean="0">
                <a:solidFill>
                  <a:sysClr val="windowText" lastClr="000000"/>
                </a:solidFill>
              </a:rPr>
              <a:t> (milj. €) </a:t>
            </a:r>
            <a:endParaRPr lang="en-US" sz="2500" b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3245230737495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48856834852013026"/>
          <c:y val="0.11712005290677248"/>
          <c:w val="0.49087016974567899"/>
          <c:h val="0.81428863124392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Sheet5!$D$1</c:f>
              <c:strCache>
                <c:ptCount val="1"/>
                <c:pt idx="0">
                  <c:v>ilmastorahoitus MEUR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Sheet5!$C$11:$C$16</c:f>
              <c:strCache>
                <c:ptCount val="6"/>
                <c:pt idx="0">
                  <c:v>Finnfund</c:v>
                </c:pt>
                <c:pt idx="1">
                  <c:v>Meteorologian PIF -hanke Etiopia</c:v>
                </c:pt>
                <c:pt idx="2">
                  <c:v>Metsätalous ja arvoketjujen kehittäminen -hanke Tansaniassa</c:v>
                </c:pt>
                <c:pt idx="3">
                  <c:v>Tansania metsätalousohjelma</c:v>
                </c:pt>
                <c:pt idx="4">
                  <c:v>Ilmatieteenlaitoksen hankkeet</c:v>
                </c:pt>
                <c:pt idx="5">
                  <c:v>Muut</c:v>
                </c:pt>
              </c:strCache>
            </c:strRef>
          </c:cat>
          <c:val>
            <c:numRef>
              <c:f>Sheet5!$D$11:$D$16</c:f>
              <c:numCache>
                <c:formatCode>0.0</c:formatCode>
                <c:ptCount val="6"/>
                <c:pt idx="0">
                  <c:v>9.4843559599999985</c:v>
                </c:pt>
                <c:pt idx="1">
                  <c:v>4.9612189999999998</c:v>
                </c:pt>
                <c:pt idx="2">
                  <c:v>1.4271732000000001</c:v>
                </c:pt>
                <c:pt idx="3">
                  <c:v>0.83445530000000001</c:v>
                </c:pt>
                <c:pt idx="4">
                  <c:v>0.68110716999999998</c:v>
                </c:pt>
                <c:pt idx="5">
                  <c:v>5.397403767000001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C-4BDE-AAD1-D96BA6C52B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8108728"/>
        <c:axId val="328107744"/>
      </c:barChart>
      <c:catAx>
        <c:axId val="328108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8107744"/>
        <c:crosses val="autoZero"/>
        <c:auto val="1"/>
        <c:lblAlgn val="ctr"/>
        <c:lblOffset val="100"/>
        <c:noMultiLvlLbl val="0"/>
      </c:catAx>
      <c:valAx>
        <c:axId val="3281077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810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[2017-2021 ilmastorahoitus hankkeittain KOONTI.xlsx]mittarit!PivotTable6</c:name>
    <c:fmtId val="1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500" dirty="0" smtClean="0">
                <a:solidFill>
                  <a:schemeClr val="tx1"/>
                </a:solidFill>
              </a:rPr>
              <a:t>2017-2021 </a:t>
            </a:r>
            <a:r>
              <a:rPr lang="en-US" sz="2500" dirty="0" err="1" smtClean="0">
                <a:solidFill>
                  <a:schemeClr val="tx1"/>
                </a:solidFill>
              </a:rPr>
              <a:t>Lahjarahan</a:t>
            </a:r>
            <a:r>
              <a:rPr lang="en-US" sz="2500" dirty="0" smtClean="0">
                <a:solidFill>
                  <a:schemeClr val="tx1"/>
                </a:solidFill>
              </a:rPr>
              <a:t> ja </a:t>
            </a:r>
            <a:r>
              <a:rPr lang="en-US" sz="2500" dirty="0" err="1" smtClean="0">
                <a:solidFill>
                  <a:schemeClr val="tx1"/>
                </a:solidFill>
              </a:rPr>
              <a:t>ei-lahjarahan</a:t>
            </a:r>
            <a:r>
              <a:rPr lang="en-US" sz="2500" dirty="0" smtClean="0">
                <a:solidFill>
                  <a:schemeClr val="tx1"/>
                </a:solidFill>
              </a:rPr>
              <a:t>*</a:t>
            </a:r>
            <a:r>
              <a:rPr lang="en-US" sz="2500" baseline="0" dirty="0" smtClean="0">
                <a:solidFill>
                  <a:schemeClr val="tx1"/>
                </a:solidFill>
              </a:rPr>
              <a:t> </a:t>
            </a:r>
            <a:r>
              <a:rPr lang="en-US" sz="2500" baseline="0" dirty="0" err="1" smtClean="0">
                <a:solidFill>
                  <a:schemeClr val="tx1"/>
                </a:solidFill>
              </a:rPr>
              <a:t>jakautuminen</a:t>
            </a:r>
            <a:endParaRPr lang="en-US" sz="25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0%" sourceLinked="0"/>
          <c:spPr>
            <a:solidFill>
              <a:sysClr val="window" lastClr="FFFFFF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mittarit!$V$2:$V$3</c:f>
              <c:strCache>
                <c:ptCount val="1"/>
                <c:pt idx="0">
                  <c:v>finanssi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80-47F3-8F04-19075A41E0FB}"/>
              </c:ext>
            </c:extLst>
          </c:dPt>
          <c:dLbls>
            <c:numFmt formatCode="0%" sourceLinked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mittarit!$U$4:$U$9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mittarit!$V$4:$V$9</c:f>
              <c:numCache>
                <c:formatCode>0.00%</c:formatCode>
                <c:ptCount val="5"/>
                <c:pt idx="0">
                  <c:v>0.71699905510544648</c:v>
                </c:pt>
                <c:pt idx="1">
                  <c:v>0.2036736910570503</c:v>
                </c:pt>
                <c:pt idx="2">
                  <c:v>0.54763744656267388</c:v>
                </c:pt>
                <c:pt idx="3">
                  <c:v>0.34438169808726521</c:v>
                </c:pt>
                <c:pt idx="4">
                  <c:v>0.5037999559874009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80-47F3-8F04-19075A41E0FB}"/>
            </c:ext>
          </c:extLst>
        </c:ser>
        <c:ser>
          <c:idx val="1"/>
          <c:order val="1"/>
          <c:tx>
            <c:strRef>
              <c:f>mittarit!$W$2:$W$3</c:f>
              <c:strCache>
                <c:ptCount val="1"/>
                <c:pt idx="0">
                  <c:v>lahjaraha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mittarit!$U$4:$U$9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mittarit!$W$4:$W$9</c:f>
              <c:numCache>
                <c:formatCode>0.00%</c:formatCode>
                <c:ptCount val="5"/>
                <c:pt idx="0">
                  <c:v>0.28300094489455396</c:v>
                </c:pt>
                <c:pt idx="1">
                  <c:v>0.79632630894294987</c:v>
                </c:pt>
                <c:pt idx="2">
                  <c:v>0.45236255343732351</c:v>
                </c:pt>
                <c:pt idx="3">
                  <c:v>0.65561830191273551</c:v>
                </c:pt>
                <c:pt idx="4">
                  <c:v>0.49620004401259976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80-47F3-8F04-19075A41E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618789432"/>
        <c:axId val="618782544"/>
      </c:barChart>
      <c:catAx>
        <c:axId val="61878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18782544"/>
        <c:crosses val="autoZero"/>
        <c:auto val="1"/>
        <c:lblAlgn val="ctr"/>
        <c:lblOffset val="100"/>
        <c:noMultiLvlLbl val="0"/>
      </c:catAx>
      <c:valAx>
        <c:axId val="61878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Lahja/finanssi-jakauma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18789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  <a:alpha val="3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19513D7D-8C22-EE46-92CA-71E743DB93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D3603-24A3-9647-8224-C122FBBE2580}" type="slidenum">
              <a:rPr lang="en-FI" smtClean="0"/>
              <a:t>‹#›</a:t>
            </a:fld>
            <a:endParaRPr lang="en-FI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1F7ABA18-A84F-074F-9376-FE33EE41D9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A5056C93-251E-E949-9BE3-94266BC576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C5BAD-5CE4-0D4B-9432-8B61DC48D1F9}" type="datetimeFigureOut">
              <a:rPr lang="en-FI" smtClean="0"/>
              <a:t>06/29/2023</a:t>
            </a:fld>
            <a:endParaRPr lang="en-FI"/>
          </a:p>
        </p:txBody>
      </p:sp>
      <p:sp>
        <p:nvSpPr>
          <p:cNvPr id="2" name="Header">
            <a:extLst>
              <a:ext uri="{FF2B5EF4-FFF2-40B4-BE49-F238E27FC236}">
                <a16:creationId xmlns:a16="http://schemas.microsoft.com/office/drawing/2014/main" id="{5CF3B6B1-DF31-FB4E-ACA7-644D0C182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4766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6D4E9-8630-4E9D-882C-929BF85E63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Not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Image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Date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26645-E1FD-4699-9CFE-C82B328950D3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2" name="Header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65130" y="1172305"/>
            <a:ext cx="5703215" cy="2365938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aloitussivu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virallinen</a:t>
            </a:r>
            <a:r>
              <a:rPr lang="en-US" dirty="0"/>
              <a:t> </a:t>
            </a:r>
            <a:r>
              <a:rPr lang="en-US" dirty="0" err="1"/>
              <a:t>merkki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max. 3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sp>
        <p:nvSpPr>
          <p:cNvPr id="5" name="Subtitle">
            <a:extLst>
              <a:ext uri="{FF2B5EF4-FFF2-40B4-BE49-F238E27FC236}">
                <a16:creationId xmlns:a16="http://schemas.microsoft.com/office/drawing/2014/main" id="{90434203-68F5-462B-A213-2CCE4936BC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65130" y="3962126"/>
            <a:ext cx="5703215" cy="171316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Tilaisuuden nimi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Esittäjän nimi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54265047-0BD3-4BB2-8CB9-EF0676811F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77" y="1172305"/>
            <a:ext cx="4502989" cy="45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2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llinen 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508" y="281638"/>
            <a:ext cx="5333738" cy="134097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 </a:t>
            </a:r>
            <a:r>
              <a:rPr lang="en-US" dirty="0" err="1"/>
              <a:t>kuvalla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2 </a:t>
            </a:r>
            <a:r>
              <a:rPr lang="en-US" dirty="0" err="1"/>
              <a:t>rivin</a:t>
            </a:r>
            <a:r>
              <a:rPr lang="en-US" dirty="0"/>
              <a:t> 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8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1766869"/>
            <a:ext cx="5333738" cy="4311081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0732" y="-14009"/>
            <a:ext cx="5777063" cy="68764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5403920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5417570"/>
              <a:gd name="connsiteY0" fmla="*/ 4483 h 6866965"/>
              <a:gd name="connsiteX1" fmla="*/ 5403920 w 5417570"/>
              <a:gd name="connsiteY1" fmla="*/ 0 h 6866965"/>
              <a:gd name="connsiteX2" fmla="*/ 5417570 w 5417570"/>
              <a:gd name="connsiteY2" fmla="*/ 6866965 h 6866965"/>
              <a:gd name="connsiteX3" fmla="*/ 655475 w 5417570"/>
              <a:gd name="connsiteY3" fmla="*/ 6862483 h 6866965"/>
              <a:gd name="connsiteX4" fmla="*/ 5 w 5417570"/>
              <a:gd name="connsiteY4" fmla="*/ 3409885 h 6866965"/>
              <a:gd name="connsiteX5" fmla="*/ 655475 w 5417570"/>
              <a:gd name="connsiteY5" fmla="*/ 4483 h 6866965"/>
              <a:gd name="connsiteX0" fmla="*/ 655475 w 5403920"/>
              <a:gd name="connsiteY0" fmla="*/ 4483 h 6866965"/>
              <a:gd name="connsiteX1" fmla="*/ 5403920 w 5403920"/>
              <a:gd name="connsiteY1" fmla="*/ 0 h 6866965"/>
              <a:gd name="connsiteX2" fmla="*/ 5362979 w 5403920"/>
              <a:gd name="connsiteY2" fmla="*/ 6866965 h 6866965"/>
              <a:gd name="connsiteX3" fmla="*/ 655475 w 5403920"/>
              <a:gd name="connsiteY3" fmla="*/ 6862483 h 6866965"/>
              <a:gd name="connsiteX4" fmla="*/ 5 w 5403920"/>
              <a:gd name="connsiteY4" fmla="*/ 3409885 h 6866965"/>
              <a:gd name="connsiteX5" fmla="*/ 655475 w 5403920"/>
              <a:gd name="connsiteY5" fmla="*/ 4483 h 6866965"/>
              <a:gd name="connsiteX0" fmla="*/ 655475 w 5362979"/>
              <a:gd name="connsiteY0" fmla="*/ 4483 h 6866965"/>
              <a:gd name="connsiteX1" fmla="*/ 5335682 w 5362979"/>
              <a:gd name="connsiteY1" fmla="*/ 0 h 6866965"/>
              <a:gd name="connsiteX2" fmla="*/ 5362979 w 5362979"/>
              <a:gd name="connsiteY2" fmla="*/ 6866965 h 6866965"/>
              <a:gd name="connsiteX3" fmla="*/ 655475 w 5362979"/>
              <a:gd name="connsiteY3" fmla="*/ 6862483 h 6866965"/>
              <a:gd name="connsiteX4" fmla="*/ 5 w 5362979"/>
              <a:gd name="connsiteY4" fmla="*/ 3409885 h 6866965"/>
              <a:gd name="connsiteX5" fmla="*/ 655475 w 5362979"/>
              <a:gd name="connsiteY5" fmla="*/ 4483 h 6866965"/>
              <a:gd name="connsiteX0" fmla="*/ 655475 w 5375439"/>
              <a:gd name="connsiteY0" fmla="*/ 4483 h 6866965"/>
              <a:gd name="connsiteX1" fmla="*/ 5375439 w 5375439"/>
              <a:gd name="connsiteY1" fmla="*/ 0 h 6866965"/>
              <a:gd name="connsiteX2" fmla="*/ 5362979 w 5375439"/>
              <a:gd name="connsiteY2" fmla="*/ 6866965 h 6866965"/>
              <a:gd name="connsiteX3" fmla="*/ 655475 w 5375439"/>
              <a:gd name="connsiteY3" fmla="*/ 6862483 h 6866965"/>
              <a:gd name="connsiteX4" fmla="*/ 5 w 5375439"/>
              <a:gd name="connsiteY4" fmla="*/ 3409885 h 6866965"/>
              <a:gd name="connsiteX5" fmla="*/ 655475 w 5375439"/>
              <a:gd name="connsiteY5" fmla="*/ 4483 h 6866965"/>
              <a:gd name="connsiteX0" fmla="*/ 655475 w 5367488"/>
              <a:gd name="connsiteY0" fmla="*/ 4483 h 6866965"/>
              <a:gd name="connsiteX1" fmla="*/ 5367488 w 5367488"/>
              <a:gd name="connsiteY1" fmla="*/ 0 h 6866965"/>
              <a:gd name="connsiteX2" fmla="*/ 5362979 w 5367488"/>
              <a:gd name="connsiteY2" fmla="*/ 6866965 h 6866965"/>
              <a:gd name="connsiteX3" fmla="*/ 655475 w 5367488"/>
              <a:gd name="connsiteY3" fmla="*/ 6862483 h 6866965"/>
              <a:gd name="connsiteX4" fmla="*/ 5 w 5367488"/>
              <a:gd name="connsiteY4" fmla="*/ 3409885 h 6866965"/>
              <a:gd name="connsiteX5" fmla="*/ 655475 w 5367488"/>
              <a:gd name="connsiteY5" fmla="*/ 4483 h 6866965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362979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772554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7063" h="6876490">
                <a:moveTo>
                  <a:pt x="655475" y="14008"/>
                </a:moveTo>
                <a:lnTo>
                  <a:pt x="5777063" y="0"/>
                </a:lnTo>
                <a:cubicBezTo>
                  <a:pt x="5777063" y="2288988"/>
                  <a:pt x="5772554" y="4587502"/>
                  <a:pt x="5772554" y="6876490"/>
                </a:cubicBezTo>
                <a:lnTo>
                  <a:pt x="655475" y="6872008"/>
                </a:lnTo>
                <a:cubicBezTo>
                  <a:pt x="198241" y="5593547"/>
                  <a:pt x="-1047" y="4552250"/>
                  <a:pt x="5" y="3419410"/>
                </a:cubicBezTo>
                <a:cubicBezTo>
                  <a:pt x="1057" y="2286570"/>
                  <a:pt x="220670" y="1008924"/>
                  <a:pt x="655475" y="14008"/>
                </a:cubicBezTo>
                <a:close/>
              </a:path>
            </a:pathLst>
          </a:custGeom>
        </p:spPr>
        <p:txBody>
          <a:bodyPr tIns="180000" rIns="180000" bIns="180000" anchor="t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0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533373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031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_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508" y="281638"/>
            <a:ext cx="5333738" cy="134097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 </a:t>
            </a:r>
            <a:r>
              <a:rPr lang="en-US" dirty="0" err="1"/>
              <a:t>kuvalla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2 </a:t>
            </a:r>
            <a:r>
              <a:rPr lang="en-US" dirty="0" err="1"/>
              <a:t>rivin</a:t>
            </a:r>
            <a:r>
              <a:rPr lang="en-US" dirty="0"/>
              <a:t> 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9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96508" y="1622610"/>
            <a:ext cx="533373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LYHYT VÄLIOTSIKKO</a:t>
            </a:r>
          </a:p>
        </p:txBody>
      </p:sp>
      <p:sp>
        <p:nvSpPr>
          <p:cNvPr id="8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2358853"/>
            <a:ext cx="5333738" cy="3719098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0732" y="-14009"/>
            <a:ext cx="5777063" cy="68764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5403920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5417570"/>
              <a:gd name="connsiteY0" fmla="*/ 4483 h 6866965"/>
              <a:gd name="connsiteX1" fmla="*/ 5403920 w 5417570"/>
              <a:gd name="connsiteY1" fmla="*/ 0 h 6866965"/>
              <a:gd name="connsiteX2" fmla="*/ 5417570 w 5417570"/>
              <a:gd name="connsiteY2" fmla="*/ 6866965 h 6866965"/>
              <a:gd name="connsiteX3" fmla="*/ 655475 w 5417570"/>
              <a:gd name="connsiteY3" fmla="*/ 6862483 h 6866965"/>
              <a:gd name="connsiteX4" fmla="*/ 5 w 5417570"/>
              <a:gd name="connsiteY4" fmla="*/ 3409885 h 6866965"/>
              <a:gd name="connsiteX5" fmla="*/ 655475 w 5417570"/>
              <a:gd name="connsiteY5" fmla="*/ 4483 h 6866965"/>
              <a:gd name="connsiteX0" fmla="*/ 655475 w 5403920"/>
              <a:gd name="connsiteY0" fmla="*/ 4483 h 6866965"/>
              <a:gd name="connsiteX1" fmla="*/ 5403920 w 5403920"/>
              <a:gd name="connsiteY1" fmla="*/ 0 h 6866965"/>
              <a:gd name="connsiteX2" fmla="*/ 5362979 w 5403920"/>
              <a:gd name="connsiteY2" fmla="*/ 6866965 h 6866965"/>
              <a:gd name="connsiteX3" fmla="*/ 655475 w 5403920"/>
              <a:gd name="connsiteY3" fmla="*/ 6862483 h 6866965"/>
              <a:gd name="connsiteX4" fmla="*/ 5 w 5403920"/>
              <a:gd name="connsiteY4" fmla="*/ 3409885 h 6866965"/>
              <a:gd name="connsiteX5" fmla="*/ 655475 w 5403920"/>
              <a:gd name="connsiteY5" fmla="*/ 4483 h 6866965"/>
              <a:gd name="connsiteX0" fmla="*/ 655475 w 5362979"/>
              <a:gd name="connsiteY0" fmla="*/ 4483 h 6866965"/>
              <a:gd name="connsiteX1" fmla="*/ 5335682 w 5362979"/>
              <a:gd name="connsiteY1" fmla="*/ 0 h 6866965"/>
              <a:gd name="connsiteX2" fmla="*/ 5362979 w 5362979"/>
              <a:gd name="connsiteY2" fmla="*/ 6866965 h 6866965"/>
              <a:gd name="connsiteX3" fmla="*/ 655475 w 5362979"/>
              <a:gd name="connsiteY3" fmla="*/ 6862483 h 6866965"/>
              <a:gd name="connsiteX4" fmla="*/ 5 w 5362979"/>
              <a:gd name="connsiteY4" fmla="*/ 3409885 h 6866965"/>
              <a:gd name="connsiteX5" fmla="*/ 655475 w 5362979"/>
              <a:gd name="connsiteY5" fmla="*/ 4483 h 6866965"/>
              <a:gd name="connsiteX0" fmla="*/ 655475 w 5375439"/>
              <a:gd name="connsiteY0" fmla="*/ 4483 h 6866965"/>
              <a:gd name="connsiteX1" fmla="*/ 5375439 w 5375439"/>
              <a:gd name="connsiteY1" fmla="*/ 0 h 6866965"/>
              <a:gd name="connsiteX2" fmla="*/ 5362979 w 5375439"/>
              <a:gd name="connsiteY2" fmla="*/ 6866965 h 6866965"/>
              <a:gd name="connsiteX3" fmla="*/ 655475 w 5375439"/>
              <a:gd name="connsiteY3" fmla="*/ 6862483 h 6866965"/>
              <a:gd name="connsiteX4" fmla="*/ 5 w 5375439"/>
              <a:gd name="connsiteY4" fmla="*/ 3409885 h 6866965"/>
              <a:gd name="connsiteX5" fmla="*/ 655475 w 5375439"/>
              <a:gd name="connsiteY5" fmla="*/ 4483 h 6866965"/>
              <a:gd name="connsiteX0" fmla="*/ 655475 w 5367488"/>
              <a:gd name="connsiteY0" fmla="*/ 4483 h 6866965"/>
              <a:gd name="connsiteX1" fmla="*/ 5367488 w 5367488"/>
              <a:gd name="connsiteY1" fmla="*/ 0 h 6866965"/>
              <a:gd name="connsiteX2" fmla="*/ 5362979 w 5367488"/>
              <a:gd name="connsiteY2" fmla="*/ 6866965 h 6866965"/>
              <a:gd name="connsiteX3" fmla="*/ 655475 w 5367488"/>
              <a:gd name="connsiteY3" fmla="*/ 6862483 h 6866965"/>
              <a:gd name="connsiteX4" fmla="*/ 5 w 5367488"/>
              <a:gd name="connsiteY4" fmla="*/ 3409885 h 6866965"/>
              <a:gd name="connsiteX5" fmla="*/ 655475 w 5367488"/>
              <a:gd name="connsiteY5" fmla="*/ 4483 h 6866965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362979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772554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7063" h="6876490">
                <a:moveTo>
                  <a:pt x="655475" y="14008"/>
                </a:moveTo>
                <a:lnTo>
                  <a:pt x="5777063" y="0"/>
                </a:lnTo>
                <a:cubicBezTo>
                  <a:pt x="5777063" y="2288988"/>
                  <a:pt x="5772554" y="4587502"/>
                  <a:pt x="5772554" y="6876490"/>
                </a:cubicBezTo>
                <a:lnTo>
                  <a:pt x="655475" y="6872008"/>
                </a:lnTo>
                <a:cubicBezTo>
                  <a:pt x="198241" y="5593547"/>
                  <a:pt x="-1047" y="4552250"/>
                  <a:pt x="5" y="3419410"/>
                </a:cubicBezTo>
                <a:cubicBezTo>
                  <a:pt x="1057" y="2286570"/>
                  <a:pt x="220670" y="1008924"/>
                  <a:pt x="655475" y="14008"/>
                </a:cubicBezTo>
                <a:close/>
              </a:path>
            </a:pathLst>
          </a:custGeom>
        </p:spPr>
        <p:txBody>
          <a:bodyPr tIns="180000" rIns="180000" bIns="180000" anchor="t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6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533373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22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31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aka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Otsikko</a:t>
            </a:r>
            <a:r>
              <a:rPr lang="en-US" dirty="0"/>
              <a:t> ja </a:t>
            </a:r>
            <a:r>
              <a:rPr lang="en-US" dirty="0" err="1"/>
              <a:t>laaja</a:t>
            </a:r>
            <a:r>
              <a:rPr lang="en-US" dirty="0"/>
              <a:t> </a:t>
            </a:r>
            <a:r>
              <a:rPr lang="en-US" dirty="0" err="1"/>
              <a:t>vaakakuva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596900" y="1766869"/>
            <a:ext cx="9733516" cy="4311081"/>
          </a:xfr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/>
            </a:lvl1pPr>
          </a:lstStyle>
          <a:p>
            <a:r>
              <a:rPr lang="fi-FI" dirty="0"/>
              <a:t>Lisää kuva napsauttamalla kuvaketta.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poistaa kuvan, poista edellinen ja lisää uusi kuvakkeesta.</a:t>
            </a:r>
          </a:p>
          <a:p>
            <a:r>
              <a:rPr lang="fi-FI" dirty="0"/>
              <a:t> 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078A5-A68B-493F-AF5F-12B1D8E3E572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20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16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UM mer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320466" y="311920"/>
            <a:ext cx="10039588" cy="6234160"/>
          </a:xfrm>
        </p:spPr>
        <p:txBody>
          <a:bodyPr lIns="180000" tIns="180000" rIns="180000" bIns="180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kuvaketta. 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poista edellinen </a:t>
            </a:r>
            <a:br>
              <a:rPr lang="fi-FI" dirty="0"/>
            </a:br>
            <a:r>
              <a:rPr lang="fi-FI" dirty="0"/>
              <a:t>ja lisää uusi kuvakkeesta.</a:t>
            </a:r>
          </a:p>
          <a:p>
            <a:r>
              <a:rPr lang="fi-FI" dirty="0"/>
              <a:t> 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5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sivun 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</p:spPr>
        <p:txBody>
          <a:bodyPr lIns="180000" tIns="180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kuvaketta. 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poista edellinen </a:t>
            </a:r>
            <a:br>
              <a:rPr lang="fi-FI" dirty="0"/>
            </a:br>
            <a:r>
              <a:rPr lang="fi-FI" dirty="0"/>
              <a:t>ja lisää uusi kuvakkeesta.</a:t>
            </a:r>
          </a:p>
          <a:p>
            <a:r>
              <a:rPr lang="fi-FI" dirty="0"/>
              <a:t>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596509" y="4389119"/>
            <a:ext cx="7699352" cy="1940717"/>
          </a:xfrm>
          <a:solidFill>
            <a:schemeClr val="bg1"/>
          </a:solidFill>
        </p:spPr>
        <p:txBody>
          <a:bodyPr anchor="ctr"/>
          <a:lstStyle>
            <a:lvl1pPr marL="360000" indent="0" algn="l">
              <a:spcBef>
                <a:spcPts val="0"/>
              </a:spcBef>
              <a:buNone/>
              <a:defRPr sz="2500" b="0" baseline="0"/>
            </a:lvl1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laittaa</a:t>
            </a:r>
            <a:r>
              <a:rPr lang="en-US" dirty="0"/>
              <a:t> max. 3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koossa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Jos </a:t>
            </a:r>
            <a:r>
              <a:rPr lang="en-US" dirty="0" err="1"/>
              <a:t>tekstiä</a:t>
            </a:r>
            <a:r>
              <a:rPr lang="en-US" dirty="0"/>
              <a:t> on </a:t>
            </a:r>
            <a:r>
              <a:rPr lang="en-US" dirty="0" err="1"/>
              <a:t>vähemmän</a:t>
            </a:r>
            <a:r>
              <a:rPr lang="en-US" dirty="0"/>
              <a:t>,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isontaa</a:t>
            </a:r>
            <a:r>
              <a:rPr lang="en-US" dirty="0"/>
              <a:t> ja/tai </a:t>
            </a:r>
            <a:br>
              <a:rPr lang="en-US" dirty="0"/>
            </a:b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boldia</a:t>
            </a:r>
            <a:r>
              <a:rPr lang="en-US" dirty="0"/>
              <a:t>. </a:t>
            </a:r>
            <a:r>
              <a:rPr lang="en-US" dirty="0" err="1"/>
              <a:t>Älä</a:t>
            </a:r>
            <a:r>
              <a:rPr lang="en-US" dirty="0"/>
              <a:t> </a:t>
            </a:r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ihan</a:t>
            </a:r>
            <a:r>
              <a:rPr lang="en-US" dirty="0"/>
              <a:t> </a:t>
            </a:r>
            <a:r>
              <a:rPr lang="en-US" dirty="0" err="1"/>
              <a:t>laatikon</a:t>
            </a:r>
            <a:r>
              <a:rPr lang="en-US" dirty="0"/>
              <a:t> </a:t>
            </a:r>
            <a:r>
              <a:rPr lang="en-US" dirty="0" err="1"/>
              <a:t>laitaan</a:t>
            </a:r>
            <a:r>
              <a:rPr lang="en-US" dirty="0"/>
              <a:t> </a:t>
            </a:r>
            <a:r>
              <a:rPr lang="en-US" dirty="0" err="1"/>
              <a:t>asti</a:t>
            </a:r>
            <a:r>
              <a:rPr lang="en-US" dirty="0"/>
              <a:t>.</a:t>
            </a:r>
          </a:p>
        </p:txBody>
      </p:sp>
      <p:pic>
        <p:nvPicPr>
          <p:cNvPr id="5" name="Picture 4" descr="Logo: Ulkoministeriö – Utrikesministeriet – Ministry for Foreign Affairs of Finla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79" y="361563"/>
            <a:ext cx="1188339" cy="1188339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4701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077304EA-B961-4994-BBE4-CDBDFD5716A1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596508" y="281637"/>
            <a:ext cx="10998984" cy="5801756"/>
          </a:xfrm>
        </p:spPr>
        <p:txBody>
          <a:bodyPr lIns="180000" tIns="180000" rIns="180000" bIns="180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kuvaketta. 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poista edellinen </a:t>
            </a:r>
            <a:br>
              <a:rPr lang="fi-FI" dirty="0"/>
            </a:br>
            <a:r>
              <a:rPr lang="fi-FI" dirty="0"/>
              <a:t>ja lisää uusi kuvakkeesta.</a:t>
            </a:r>
          </a:p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143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3045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9896DB1B-C22A-49CE-98EA-2685080688F2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13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58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_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6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4701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09F7D3B5-31FC-4A9A-9E69-F882CC8CFBA5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12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692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4701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077304EA-B961-4994-BBE4-CDBDFD5716A1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459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" y="2163"/>
            <a:ext cx="12176578" cy="6853673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32050" y="2433164"/>
            <a:ext cx="5703215" cy="2983073"/>
          </a:xfrm>
        </p:spPr>
        <p:txBody>
          <a:bodyPr anchor="ctr" anchorCtr="0"/>
          <a:lstStyle>
            <a:lvl1pPr algn="l">
              <a:defRPr sz="4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Värillinen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väliotsikkosivu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</a:t>
            </a:r>
            <a:r>
              <a:rPr lang="en-US" dirty="0" err="1"/>
              <a:t>neljä</a:t>
            </a:r>
            <a:r>
              <a:rPr lang="en-US" dirty="0"/>
              <a:t>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5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65130" y="1206629"/>
            <a:ext cx="5703215" cy="2331614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100" baseline="0">
                <a:solidFill>
                  <a:schemeClr val="accent1"/>
                </a:solidFill>
                <a:latin typeface="Finlandica" panose="00000500000000000000" pitchFamily="2" charset="0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aloitussivu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punainen</a:t>
            </a:r>
            <a:r>
              <a:rPr lang="en-US" dirty="0"/>
              <a:t> </a:t>
            </a:r>
            <a:r>
              <a:rPr lang="en-US" dirty="0" err="1"/>
              <a:t>kuvituspallo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max. 3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90434203-68F5-462B-A213-2CCE4936BC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65130" y="3962126"/>
            <a:ext cx="5703215" cy="172650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Tilaisuuden nimi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Esittäjän nimi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B1310D13-9125-4EF2-829A-FECA7B330D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38" y="1206629"/>
            <a:ext cx="4482000" cy="44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" y="2163"/>
            <a:ext cx="12176578" cy="6853673"/>
          </a:xfrm>
          <a:prstGeom prst="rect">
            <a:avLst/>
          </a:prstGeom>
        </p:spPr>
      </p:pic>
      <p:sp>
        <p:nvSpPr>
          <p:cNvPr id="10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32050" y="2433164"/>
            <a:ext cx="5703215" cy="2983073"/>
          </a:xfrm>
        </p:spPr>
        <p:txBody>
          <a:bodyPr anchor="ctr" anchorCtr="0"/>
          <a:lstStyle>
            <a:lvl1pPr algn="l">
              <a:defRPr sz="4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Värillinen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väliotsikkosivu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</a:t>
            </a:r>
            <a:r>
              <a:rPr lang="en-US" dirty="0" err="1"/>
              <a:t>neljä</a:t>
            </a:r>
            <a:r>
              <a:rPr lang="en-US" dirty="0"/>
              <a:t>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2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" y="2163"/>
            <a:ext cx="12176578" cy="6853673"/>
          </a:xfrm>
          <a:prstGeom prst="rect">
            <a:avLst/>
          </a:prstGeom>
        </p:spPr>
      </p:pic>
      <p:sp>
        <p:nvSpPr>
          <p:cNvPr id="10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32050" y="2433164"/>
            <a:ext cx="5703215" cy="2983073"/>
          </a:xfrm>
        </p:spPr>
        <p:txBody>
          <a:bodyPr anchor="ctr" anchorCtr="0"/>
          <a:lstStyle>
            <a:lvl1pPr algn="l">
              <a:defRPr sz="4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Värillinen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väliotsikkosivu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</a:t>
            </a:r>
            <a:r>
              <a:rPr lang="en-US" dirty="0" err="1"/>
              <a:t>neljä</a:t>
            </a:r>
            <a:r>
              <a:rPr lang="en-US" dirty="0"/>
              <a:t>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3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522" y="939225"/>
            <a:ext cx="5392235" cy="59232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09"/>
              <a:gd name="connsiteY0" fmla="*/ 4483 h 6874916"/>
              <a:gd name="connsiteX1" fmla="*/ 6086309 w 6086309"/>
              <a:gd name="connsiteY1" fmla="*/ 0 h 6874916"/>
              <a:gd name="connsiteX2" fmla="*/ 5959089 w 6086309"/>
              <a:gd name="connsiteY2" fmla="*/ 6874916 h 6874916"/>
              <a:gd name="connsiteX3" fmla="*/ 655475 w 6086309"/>
              <a:gd name="connsiteY3" fmla="*/ 6862483 h 6874916"/>
              <a:gd name="connsiteX4" fmla="*/ 5 w 6086309"/>
              <a:gd name="connsiteY4" fmla="*/ 3409885 h 6874916"/>
              <a:gd name="connsiteX5" fmla="*/ 655475 w 6086309"/>
              <a:gd name="connsiteY5" fmla="*/ 4483 h 6874916"/>
              <a:gd name="connsiteX0" fmla="*/ 655475 w 5959089"/>
              <a:gd name="connsiteY0" fmla="*/ 0 h 6870433"/>
              <a:gd name="connsiteX1" fmla="*/ 5322984 w 5959089"/>
              <a:gd name="connsiteY1" fmla="*/ 2635350 h 6870433"/>
              <a:gd name="connsiteX2" fmla="*/ 5959089 w 5959089"/>
              <a:gd name="connsiteY2" fmla="*/ 6870433 h 6870433"/>
              <a:gd name="connsiteX3" fmla="*/ 655475 w 5959089"/>
              <a:gd name="connsiteY3" fmla="*/ 6858000 h 6870433"/>
              <a:gd name="connsiteX4" fmla="*/ 5 w 5959089"/>
              <a:gd name="connsiteY4" fmla="*/ 3405402 h 6870433"/>
              <a:gd name="connsiteX5" fmla="*/ 655475 w 5959089"/>
              <a:gd name="connsiteY5" fmla="*/ 0 h 6870433"/>
              <a:gd name="connsiteX0" fmla="*/ 608012 w 5959334"/>
              <a:gd name="connsiteY0" fmla="*/ 0 h 5781104"/>
              <a:gd name="connsiteX1" fmla="*/ 5323229 w 5959334"/>
              <a:gd name="connsiteY1" fmla="*/ 1546021 h 5781104"/>
              <a:gd name="connsiteX2" fmla="*/ 5959334 w 5959334"/>
              <a:gd name="connsiteY2" fmla="*/ 5781104 h 5781104"/>
              <a:gd name="connsiteX3" fmla="*/ 655720 w 5959334"/>
              <a:gd name="connsiteY3" fmla="*/ 5768671 h 5781104"/>
              <a:gd name="connsiteX4" fmla="*/ 250 w 5959334"/>
              <a:gd name="connsiteY4" fmla="*/ 2316073 h 5781104"/>
              <a:gd name="connsiteX5" fmla="*/ 608012 w 5959334"/>
              <a:gd name="connsiteY5" fmla="*/ 0 h 5781104"/>
              <a:gd name="connsiteX0" fmla="*/ 193851 w 5545173"/>
              <a:gd name="connsiteY0" fmla="*/ 0 h 5781104"/>
              <a:gd name="connsiteX1" fmla="*/ 4909068 w 5545173"/>
              <a:gd name="connsiteY1" fmla="*/ 1546021 h 5781104"/>
              <a:gd name="connsiteX2" fmla="*/ 5545173 w 5545173"/>
              <a:gd name="connsiteY2" fmla="*/ 5781104 h 5781104"/>
              <a:gd name="connsiteX3" fmla="*/ 241559 w 5545173"/>
              <a:gd name="connsiteY3" fmla="*/ 5768671 h 5781104"/>
              <a:gd name="connsiteX4" fmla="*/ 198340 w 5545173"/>
              <a:gd name="connsiteY4" fmla="*/ 2443294 h 5781104"/>
              <a:gd name="connsiteX5" fmla="*/ 193851 w 5545173"/>
              <a:gd name="connsiteY5" fmla="*/ 0 h 5781104"/>
              <a:gd name="connsiteX0" fmla="*/ 165419 w 5516741"/>
              <a:gd name="connsiteY0" fmla="*/ 0 h 5781104"/>
              <a:gd name="connsiteX1" fmla="*/ 4880636 w 5516741"/>
              <a:gd name="connsiteY1" fmla="*/ 1546021 h 5781104"/>
              <a:gd name="connsiteX2" fmla="*/ 5516741 w 5516741"/>
              <a:gd name="connsiteY2" fmla="*/ 5781104 h 5781104"/>
              <a:gd name="connsiteX3" fmla="*/ 213127 w 5516741"/>
              <a:gd name="connsiteY3" fmla="*/ 5768671 h 5781104"/>
              <a:gd name="connsiteX4" fmla="*/ 169908 w 5516741"/>
              <a:gd name="connsiteY4" fmla="*/ 2443294 h 5781104"/>
              <a:gd name="connsiteX5" fmla="*/ 165419 w 5516741"/>
              <a:gd name="connsiteY5" fmla="*/ 0 h 5781104"/>
              <a:gd name="connsiteX0" fmla="*/ 154845 w 5506167"/>
              <a:gd name="connsiteY0" fmla="*/ 0 h 5781104"/>
              <a:gd name="connsiteX1" fmla="*/ 4870062 w 5506167"/>
              <a:gd name="connsiteY1" fmla="*/ 1546021 h 5781104"/>
              <a:gd name="connsiteX2" fmla="*/ 5506167 w 5506167"/>
              <a:gd name="connsiteY2" fmla="*/ 5781104 h 5781104"/>
              <a:gd name="connsiteX3" fmla="*/ 202553 w 5506167"/>
              <a:gd name="connsiteY3" fmla="*/ 5768671 h 5781104"/>
              <a:gd name="connsiteX4" fmla="*/ 159334 w 5506167"/>
              <a:gd name="connsiteY4" fmla="*/ 2443294 h 5781104"/>
              <a:gd name="connsiteX5" fmla="*/ 154845 w 5506167"/>
              <a:gd name="connsiteY5" fmla="*/ 0 h 5781104"/>
              <a:gd name="connsiteX0" fmla="*/ 216528 w 5567850"/>
              <a:gd name="connsiteY0" fmla="*/ 0 h 5781104"/>
              <a:gd name="connsiteX1" fmla="*/ 4931745 w 5567850"/>
              <a:gd name="connsiteY1" fmla="*/ 1546021 h 5781104"/>
              <a:gd name="connsiteX2" fmla="*/ 5567850 w 5567850"/>
              <a:gd name="connsiteY2" fmla="*/ 5781104 h 5781104"/>
              <a:gd name="connsiteX3" fmla="*/ 184723 w 5567850"/>
              <a:gd name="connsiteY3" fmla="*/ 5776622 h 5781104"/>
              <a:gd name="connsiteX4" fmla="*/ 221017 w 5567850"/>
              <a:gd name="connsiteY4" fmla="*/ 2443294 h 5781104"/>
              <a:gd name="connsiteX5" fmla="*/ 216528 w 5567850"/>
              <a:gd name="connsiteY5" fmla="*/ 0 h 5781104"/>
              <a:gd name="connsiteX0" fmla="*/ 172991 w 5524313"/>
              <a:gd name="connsiteY0" fmla="*/ 0 h 5784573"/>
              <a:gd name="connsiteX1" fmla="*/ 4888208 w 5524313"/>
              <a:gd name="connsiteY1" fmla="*/ 1546021 h 5784573"/>
              <a:gd name="connsiteX2" fmla="*/ 5524313 w 5524313"/>
              <a:gd name="connsiteY2" fmla="*/ 5781104 h 5784573"/>
              <a:gd name="connsiteX3" fmla="*/ 196845 w 5524313"/>
              <a:gd name="connsiteY3" fmla="*/ 5784573 h 5784573"/>
              <a:gd name="connsiteX4" fmla="*/ 177480 w 5524313"/>
              <a:gd name="connsiteY4" fmla="*/ 2443294 h 5784573"/>
              <a:gd name="connsiteX5" fmla="*/ 172991 w 5524313"/>
              <a:gd name="connsiteY5" fmla="*/ 0 h 5784573"/>
              <a:gd name="connsiteX0" fmla="*/ 0 w 5351322"/>
              <a:gd name="connsiteY0" fmla="*/ 0 h 5784573"/>
              <a:gd name="connsiteX1" fmla="*/ 4715217 w 5351322"/>
              <a:gd name="connsiteY1" fmla="*/ 1546021 h 5784573"/>
              <a:gd name="connsiteX2" fmla="*/ 5351322 w 5351322"/>
              <a:gd name="connsiteY2" fmla="*/ 5781104 h 5784573"/>
              <a:gd name="connsiteX3" fmla="*/ 23854 w 5351322"/>
              <a:gd name="connsiteY3" fmla="*/ 5784573 h 5784573"/>
              <a:gd name="connsiteX4" fmla="*/ 4489 w 5351322"/>
              <a:gd name="connsiteY4" fmla="*/ 2443294 h 5784573"/>
              <a:gd name="connsiteX5" fmla="*/ 0 w 5351322"/>
              <a:gd name="connsiteY5" fmla="*/ 0 h 5784573"/>
              <a:gd name="connsiteX0" fmla="*/ 0 w 5429035"/>
              <a:gd name="connsiteY0" fmla="*/ 0 h 5784573"/>
              <a:gd name="connsiteX1" fmla="*/ 4715217 w 5429035"/>
              <a:gd name="connsiteY1" fmla="*/ 1546021 h 5784573"/>
              <a:gd name="connsiteX2" fmla="*/ 5351322 w 5429035"/>
              <a:gd name="connsiteY2" fmla="*/ 5781104 h 5784573"/>
              <a:gd name="connsiteX3" fmla="*/ 23854 w 5429035"/>
              <a:gd name="connsiteY3" fmla="*/ 5784573 h 5784573"/>
              <a:gd name="connsiteX4" fmla="*/ 4489 w 5429035"/>
              <a:gd name="connsiteY4" fmla="*/ 2443294 h 5784573"/>
              <a:gd name="connsiteX5" fmla="*/ 0 w 5429035"/>
              <a:gd name="connsiteY5" fmla="*/ 0 h 5784573"/>
              <a:gd name="connsiteX0" fmla="*/ 0 w 5644857"/>
              <a:gd name="connsiteY0" fmla="*/ 0 h 5784573"/>
              <a:gd name="connsiteX1" fmla="*/ 4715217 w 5644857"/>
              <a:gd name="connsiteY1" fmla="*/ 1546021 h 5784573"/>
              <a:gd name="connsiteX2" fmla="*/ 5351322 w 5644857"/>
              <a:gd name="connsiteY2" fmla="*/ 5781104 h 5784573"/>
              <a:gd name="connsiteX3" fmla="*/ 23854 w 5644857"/>
              <a:gd name="connsiteY3" fmla="*/ 5784573 h 5784573"/>
              <a:gd name="connsiteX4" fmla="*/ 4489 w 5644857"/>
              <a:gd name="connsiteY4" fmla="*/ 2443294 h 5784573"/>
              <a:gd name="connsiteX5" fmla="*/ 0 w 5644857"/>
              <a:gd name="connsiteY5" fmla="*/ 0 h 5784573"/>
              <a:gd name="connsiteX0" fmla="*/ 0 w 5666689"/>
              <a:gd name="connsiteY0" fmla="*/ 0 h 5784573"/>
              <a:gd name="connsiteX1" fmla="*/ 4715217 w 5666689"/>
              <a:gd name="connsiteY1" fmla="*/ 1546021 h 5784573"/>
              <a:gd name="connsiteX2" fmla="*/ 5383127 w 5666689"/>
              <a:gd name="connsiteY2" fmla="*/ 5781104 h 5784573"/>
              <a:gd name="connsiteX3" fmla="*/ 23854 w 5666689"/>
              <a:gd name="connsiteY3" fmla="*/ 5784573 h 5784573"/>
              <a:gd name="connsiteX4" fmla="*/ 4489 w 5666689"/>
              <a:gd name="connsiteY4" fmla="*/ 2443294 h 5784573"/>
              <a:gd name="connsiteX5" fmla="*/ 0 w 5666689"/>
              <a:gd name="connsiteY5" fmla="*/ 0 h 5784573"/>
              <a:gd name="connsiteX0" fmla="*/ 0 w 5631655"/>
              <a:gd name="connsiteY0" fmla="*/ 0 h 5784573"/>
              <a:gd name="connsiteX1" fmla="*/ 4715217 w 5631655"/>
              <a:gd name="connsiteY1" fmla="*/ 1546021 h 5784573"/>
              <a:gd name="connsiteX2" fmla="*/ 5383127 w 5631655"/>
              <a:gd name="connsiteY2" fmla="*/ 5781104 h 5784573"/>
              <a:gd name="connsiteX3" fmla="*/ 23854 w 5631655"/>
              <a:gd name="connsiteY3" fmla="*/ 5784573 h 5784573"/>
              <a:gd name="connsiteX4" fmla="*/ 4489 w 5631655"/>
              <a:gd name="connsiteY4" fmla="*/ 2443294 h 5784573"/>
              <a:gd name="connsiteX5" fmla="*/ 0 w 5631655"/>
              <a:gd name="connsiteY5" fmla="*/ 0 h 5784573"/>
              <a:gd name="connsiteX0" fmla="*/ 0 w 5631655"/>
              <a:gd name="connsiteY0" fmla="*/ 167514 h 5952087"/>
              <a:gd name="connsiteX1" fmla="*/ 4715217 w 5631655"/>
              <a:gd name="connsiteY1" fmla="*/ 1713535 h 5952087"/>
              <a:gd name="connsiteX2" fmla="*/ 5383127 w 5631655"/>
              <a:gd name="connsiteY2" fmla="*/ 5948618 h 5952087"/>
              <a:gd name="connsiteX3" fmla="*/ 23854 w 5631655"/>
              <a:gd name="connsiteY3" fmla="*/ 5952087 h 5952087"/>
              <a:gd name="connsiteX4" fmla="*/ 4489 w 5631655"/>
              <a:gd name="connsiteY4" fmla="*/ 2610808 h 5952087"/>
              <a:gd name="connsiteX5" fmla="*/ 0 w 5631655"/>
              <a:gd name="connsiteY5" fmla="*/ 167514 h 5952087"/>
              <a:gd name="connsiteX0" fmla="*/ 0 w 5631655"/>
              <a:gd name="connsiteY0" fmla="*/ 147634 h 5932207"/>
              <a:gd name="connsiteX1" fmla="*/ 4715217 w 5631655"/>
              <a:gd name="connsiteY1" fmla="*/ 1693655 h 5932207"/>
              <a:gd name="connsiteX2" fmla="*/ 5383127 w 5631655"/>
              <a:gd name="connsiteY2" fmla="*/ 5928738 h 5932207"/>
              <a:gd name="connsiteX3" fmla="*/ 23854 w 5631655"/>
              <a:gd name="connsiteY3" fmla="*/ 5932207 h 5932207"/>
              <a:gd name="connsiteX4" fmla="*/ 4489 w 5631655"/>
              <a:gd name="connsiteY4" fmla="*/ 2590928 h 5932207"/>
              <a:gd name="connsiteX5" fmla="*/ 0 w 5631655"/>
              <a:gd name="connsiteY5" fmla="*/ 147634 h 5932207"/>
              <a:gd name="connsiteX0" fmla="*/ 0 w 5637939"/>
              <a:gd name="connsiteY0" fmla="*/ 147634 h 5932207"/>
              <a:gd name="connsiteX1" fmla="*/ 4715217 w 5637939"/>
              <a:gd name="connsiteY1" fmla="*/ 1693655 h 5932207"/>
              <a:gd name="connsiteX2" fmla="*/ 5383127 w 5637939"/>
              <a:gd name="connsiteY2" fmla="*/ 5928738 h 5932207"/>
              <a:gd name="connsiteX3" fmla="*/ 23854 w 5637939"/>
              <a:gd name="connsiteY3" fmla="*/ 5932207 h 5932207"/>
              <a:gd name="connsiteX4" fmla="*/ 4489 w 5637939"/>
              <a:gd name="connsiteY4" fmla="*/ 2590928 h 5932207"/>
              <a:gd name="connsiteX5" fmla="*/ 0 w 5637939"/>
              <a:gd name="connsiteY5" fmla="*/ 147634 h 5932207"/>
              <a:gd name="connsiteX0" fmla="*/ 0 w 5630454"/>
              <a:gd name="connsiteY0" fmla="*/ 147634 h 5932207"/>
              <a:gd name="connsiteX1" fmla="*/ 4691405 w 5630454"/>
              <a:gd name="connsiteY1" fmla="*/ 1693655 h 5932207"/>
              <a:gd name="connsiteX2" fmla="*/ 5383127 w 5630454"/>
              <a:gd name="connsiteY2" fmla="*/ 5928738 h 5932207"/>
              <a:gd name="connsiteX3" fmla="*/ 23854 w 5630454"/>
              <a:gd name="connsiteY3" fmla="*/ 5932207 h 5932207"/>
              <a:gd name="connsiteX4" fmla="*/ 4489 w 5630454"/>
              <a:gd name="connsiteY4" fmla="*/ 2590928 h 5932207"/>
              <a:gd name="connsiteX5" fmla="*/ 0 w 5630454"/>
              <a:gd name="connsiteY5" fmla="*/ 147634 h 5932207"/>
              <a:gd name="connsiteX0" fmla="*/ 0 w 5636669"/>
              <a:gd name="connsiteY0" fmla="*/ 147634 h 5932207"/>
              <a:gd name="connsiteX1" fmla="*/ 4691405 w 5636669"/>
              <a:gd name="connsiteY1" fmla="*/ 1693655 h 5932207"/>
              <a:gd name="connsiteX2" fmla="*/ 5383127 w 5636669"/>
              <a:gd name="connsiteY2" fmla="*/ 5928738 h 5932207"/>
              <a:gd name="connsiteX3" fmla="*/ 23854 w 5636669"/>
              <a:gd name="connsiteY3" fmla="*/ 5932207 h 5932207"/>
              <a:gd name="connsiteX4" fmla="*/ 4489 w 5636669"/>
              <a:gd name="connsiteY4" fmla="*/ 2590928 h 5932207"/>
              <a:gd name="connsiteX5" fmla="*/ 0 w 5636669"/>
              <a:gd name="connsiteY5" fmla="*/ 147634 h 5932207"/>
              <a:gd name="connsiteX0" fmla="*/ 0 w 5636669"/>
              <a:gd name="connsiteY0" fmla="*/ 149200 h 5933773"/>
              <a:gd name="connsiteX1" fmla="*/ 4691405 w 5636669"/>
              <a:gd name="connsiteY1" fmla="*/ 1695221 h 5933773"/>
              <a:gd name="connsiteX2" fmla="*/ 5383127 w 5636669"/>
              <a:gd name="connsiteY2" fmla="*/ 5930304 h 5933773"/>
              <a:gd name="connsiteX3" fmla="*/ 23854 w 5636669"/>
              <a:gd name="connsiteY3" fmla="*/ 5933773 h 5933773"/>
              <a:gd name="connsiteX4" fmla="*/ 4489 w 5636669"/>
              <a:gd name="connsiteY4" fmla="*/ 2592494 h 5933773"/>
              <a:gd name="connsiteX5" fmla="*/ 0 w 5636669"/>
              <a:gd name="connsiteY5" fmla="*/ 149200 h 5933773"/>
              <a:gd name="connsiteX0" fmla="*/ 0 w 5636669"/>
              <a:gd name="connsiteY0" fmla="*/ 151608 h 5936181"/>
              <a:gd name="connsiteX1" fmla="*/ 4691405 w 5636669"/>
              <a:gd name="connsiteY1" fmla="*/ 1697629 h 5936181"/>
              <a:gd name="connsiteX2" fmla="*/ 5383127 w 5636669"/>
              <a:gd name="connsiteY2" fmla="*/ 5932712 h 5936181"/>
              <a:gd name="connsiteX3" fmla="*/ 23854 w 5636669"/>
              <a:gd name="connsiteY3" fmla="*/ 5936181 h 5936181"/>
              <a:gd name="connsiteX4" fmla="*/ 4489 w 5636669"/>
              <a:gd name="connsiteY4" fmla="*/ 2594902 h 5936181"/>
              <a:gd name="connsiteX5" fmla="*/ 0 w 5636669"/>
              <a:gd name="connsiteY5" fmla="*/ 151608 h 5936181"/>
              <a:gd name="connsiteX0" fmla="*/ 0 w 5636669"/>
              <a:gd name="connsiteY0" fmla="*/ 149996 h 5934569"/>
              <a:gd name="connsiteX1" fmla="*/ 4691405 w 5636669"/>
              <a:gd name="connsiteY1" fmla="*/ 1696017 h 5934569"/>
              <a:gd name="connsiteX2" fmla="*/ 5383127 w 5636669"/>
              <a:gd name="connsiteY2" fmla="*/ 5931100 h 5934569"/>
              <a:gd name="connsiteX3" fmla="*/ 23854 w 5636669"/>
              <a:gd name="connsiteY3" fmla="*/ 5934569 h 5934569"/>
              <a:gd name="connsiteX4" fmla="*/ 4489 w 5636669"/>
              <a:gd name="connsiteY4" fmla="*/ 2593290 h 5934569"/>
              <a:gd name="connsiteX5" fmla="*/ 0 w 5636669"/>
              <a:gd name="connsiteY5" fmla="*/ 149996 h 5934569"/>
              <a:gd name="connsiteX0" fmla="*/ 0 w 5636669"/>
              <a:gd name="connsiteY0" fmla="*/ 159265 h 5943838"/>
              <a:gd name="connsiteX1" fmla="*/ 4691405 w 5636669"/>
              <a:gd name="connsiteY1" fmla="*/ 1705286 h 5943838"/>
              <a:gd name="connsiteX2" fmla="*/ 5383127 w 5636669"/>
              <a:gd name="connsiteY2" fmla="*/ 5940369 h 5943838"/>
              <a:gd name="connsiteX3" fmla="*/ 23854 w 5636669"/>
              <a:gd name="connsiteY3" fmla="*/ 5943838 h 5943838"/>
              <a:gd name="connsiteX4" fmla="*/ 4489 w 5636669"/>
              <a:gd name="connsiteY4" fmla="*/ 2602559 h 5943838"/>
              <a:gd name="connsiteX5" fmla="*/ 0 w 5636669"/>
              <a:gd name="connsiteY5" fmla="*/ 159265 h 5943838"/>
              <a:gd name="connsiteX0" fmla="*/ 11349 w 5648018"/>
              <a:gd name="connsiteY0" fmla="*/ 159265 h 5940369"/>
              <a:gd name="connsiteX1" fmla="*/ 4702754 w 5648018"/>
              <a:gd name="connsiteY1" fmla="*/ 1705286 h 5940369"/>
              <a:gd name="connsiteX2" fmla="*/ 5394476 w 5648018"/>
              <a:gd name="connsiteY2" fmla="*/ 5940369 h 5940369"/>
              <a:gd name="connsiteX3" fmla="*/ 7154 w 5648018"/>
              <a:gd name="connsiteY3" fmla="*/ 5932619 h 5940369"/>
              <a:gd name="connsiteX4" fmla="*/ 15838 w 5648018"/>
              <a:gd name="connsiteY4" fmla="*/ 2602559 h 5940369"/>
              <a:gd name="connsiteX5" fmla="*/ 11349 w 5648018"/>
              <a:gd name="connsiteY5" fmla="*/ 159265 h 5940369"/>
              <a:gd name="connsiteX0" fmla="*/ 11349 w 5651859"/>
              <a:gd name="connsiteY0" fmla="*/ 159265 h 5932619"/>
              <a:gd name="connsiteX1" fmla="*/ 4702754 w 5651859"/>
              <a:gd name="connsiteY1" fmla="*/ 1705286 h 5932619"/>
              <a:gd name="connsiteX2" fmla="*/ 5400086 w 5651859"/>
              <a:gd name="connsiteY2" fmla="*/ 5923540 h 5932619"/>
              <a:gd name="connsiteX3" fmla="*/ 7154 w 5651859"/>
              <a:gd name="connsiteY3" fmla="*/ 5932619 h 5932619"/>
              <a:gd name="connsiteX4" fmla="*/ 15838 w 5651859"/>
              <a:gd name="connsiteY4" fmla="*/ 2602559 h 5932619"/>
              <a:gd name="connsiteX5" fmla="*/ 11349 w 5651859"/>
              <a:gd name="connsiteY5" fmla="*/ 159265 h 5932619"/>
              <a:gd name="connsiteX0" fmla="*/ 11349 w 5597336"/>
              <a:gd name="connsiteY0" fmla="*/ 159265 h 5937188"/>
              <a:gd name="connsiteX1" fmla="*/ 4702754 w 5597336"/>
              <a:gd name="connsiteY1" fmla="*/ 1705286 h 5937188"/>
              <a:gd name="connsiteX2" fmla="*/ 5318199 w 5597336"/>
              <a:gd name="connsiteY2" fmla="*/ 5937188 h 5937188"/>
              <a:gd name="connsiteX3" fmla="*/ 7154 w 5597336"/>
              <a:gd name="connsiteY3" fmla="*/ 5932619 h 5937188"/>
              <a:gd name="connsiteX4" fmla="*/ 15838 w 5597336"/>
              <a:gd name="connsiteY4" fmla="*/ 2602559 h 5937188"/>
              <a:gd name="connsiteX5" fmla="*/ 11349 w 5597336"/>
              <a:gd name="connsiteY5" fmla="*/ 159265 h 5937188"/>
              <a:gd name="connsiteX0" fmla="*/ 11349 w 5647569"/>
              <a:gd name="connsiteY0" fmla="*/ 159265 h 5937188"/>
              <a:gd name="connsiteX1" fmla="*/ 4702754 w 5647569"/>
              <a:gd name="connsiteY1" fmla="*/ 1705286 h 5937188"/>
              <a:gd name="connsiteX2" fmla="*/ 5318199 w 5647569"/>
              <a:gd name="connsiteY2" fmla="*/ 5937188 h 5937188"/>
              <a:gd name="connsiteX3" fmla="*/ 7154 w 5647569"/>
              <a:gd name="connsiteY3" fmla="*/ 5932619 h 5937188"/>
              <a:gd name="connsiteX4" fmla="*/ 15838 w 5647569"/>
              <a:gd name="connsiteY4" fmla="*/ 2602559 h 5937188"/>
              <a:gd name="connsiteX5" fmla="*/ 11349 w 5647569"/>
              <a:gd name="connsiteY5" fmla="*/ 159265 h 5937188"/>
              <a:gd name="connsiteX0" fmla="*/ 11349 w 5661924"/>
              <a:gd name="connsiteY0" fmla="*/ 164026 h 5941949"/>
              <a:gd name="connsiteX1" fmla="*/ 4743697 w 5661924"/>
              <a:gd name="connsiteY1" fmla="*/ 1634984 h 5941949"/>
              <a:gd name="connsiteX2" fmla="*/ 5318199 w 5661924"/>
              <a:gd name="connsiteY2" fmla="*/ 5941949 h 5941949"/>
              <a:gd name="connsiteX3" fmla="*/ 7154 w 5661924"/>
              <a:gd name="connsiteY3" fmla="*/ 5937380 h 5941949"/>
              <a:gd name="connsiteX4" fmla="*/ 15838 w 5661924"/>
              <a:gd name="connsiteY4" fmla="*/ 2607320 h 5941949"/>
              <a:gd name="connsiteX5" fmla="*/ 11349 w 5661924"/>
              <a:gd name="connsiteY5" fmla="*/ 164026 h 5941949"/>
              <a:gd name="connsiteX0" fmla="*/ 268623 w 5673539"/>
              <a:gd name="connsiteY0" fmla="*/ 162700 h 5961095"/>
              <a:gd name="connsiteX1" fmla="*/ 4755312 w 5673539"/>
              <a:gd name="connsiteY1" fmla="*/ 1654130 h 5961095"/>
              <a:gd name="connsiteX2" fmla="*/ 5329814 w 5673539"/>
              <a:gd name="connsiteY2" fmla="*/ 5961095 h 5961095"/>
              <a:gd name="connsiteX3" fmla="*/ 18769 w 5673539"/>
              <a:gd name="connsiteY3" fmla="*/ 5956526 h 5961095"/>
              <a:gd name="connsiteX4" fmla="*/ 27453 w 5673539"/>
              <a:gd name="connsiteY4" fmla="*/ 2626466 h 5961095"/>
              <a:gd name="connsiteX5" fmla="*/ 268623 w 5673539"/>
              <a:gd name="connsiteY5" fmla="*/ 162700 h 5961095"/>
              <a:gd name="connsiteX0" fmla="*/ 268623 w 5673539"/>
              <a:gd name="connsiteY0" fmla="*/ 129632 h 5928027"/>
              <a:gd name="connsiteX1" fmla="*/ 4755312 w 5673539"/>
              <a:gd name="connsiteY1" fmla="*/ 1621062 h 5928027"/>
              <a:gd name="connsiteX2" fmla="*/ 5329814 w 5673539"/>
              <a:gd name="connsiteY2" fmla="*/ 5928027 h 5928027"/>
              <a:gd name="connsiteX3" fmla="*/ 18769 w 5673539"/>
              <a:gd name="connsiteY3" fmla="*/ 5923458 h 5928027"/>
              <a:gd name="connsiteX4" fmla="*/ 27453 w 5673539"/>
              <a:gd name="connsiteY4" fmla="*/ 2593398 h 5928027"/>
              <a:gd name="connsiteX5" fmla="*/ 268623 w 5673539"/>
              <a:gd name="connsiteY5" fmla="*/ 129632 h 5928027"/>
              <a:gd name="connsiteX0" fmla="*/ 241171 w 5646087"/>
              <a:gd name="connsiteY0" fmla="*/ 129632 h 5928027"/>
              <a:gd name="connsiteX1" fmla="*/ 4727860 w 5646087"/>
              <a:gd name="connsiteY1" fmla="*/ 1621062 h 5928027"/>
              <a:gd name="connsiteX2" fmla="*/ 5302362 w 5646087"/>
              <a:gd name="connsiteY2" fmla="*/ 5928027 h 5928027"/>
              <a:gd name="connsiteX3" fmla="*/ 243801 w 5646087"/>
              <a:gd name="connsiteY3" fmla="*/ 5916634 h 5928027"/>
              <a:gd name="connsiteX4" fmla="*/ 1 w 5646087"/>
              <a:gd name="connsiteY4" fmla="*/ 2593398 h 5928027"/>
              <a:gd name="connsiteX5" fmla="*/ 241171 w 5646087"/>
              <a:gd name="connsiteY5" fmla="*/ 129632 h 5928027"/>
              <a:gd name="connsiteX0" fmla="*/ 5675 w 5410591"/>
              <a:gd name="connsiteY0" fmla="*/ 129632 h 5928027"/>
              <a:gd name="connsiteX1" fmla="*/ 4492364 w 5410591"/>
              <a:gd name="connsiteY1" fmla="*/ 1621062 h 5928027"/>
              <a:gd name="connsiteX2" fmla="*/ 5066866 w 5410591"/>
              <a:gd name="connsiteY2" fmla="*/ 5928027 h 5928027"/>
              <a:gd name="connsiteX3" fmla="*/ 8305 w 5410591"/>
              <a:gd name="connsiteY3" fmla="*/ 5916634 h 5928027"/>
              <a:gd name="connsiteX4" fmla="*/ 10164 w 5410591"/>
              <a:gd name="connsiteY4" fmla="*/ 2607045 h 5928027"/>
              <a:gd name="connsiteX5" fmla="*/ 5675 w 5410591"/>
              <a:gd name="connsiteY5" fmla="*/ 129632 h 5928027"/>
              <a:gd name="connsiteX0" fmla="*/ 5675 w 5414970"/>
              <a:gd name="connsiteY0" fmla="*/ 129632 h 5928027"/>
              <a:gd name="connsiteX1" fmla="*/ 4492364 w 5414970"/>
              <a:gd name="connsiteY1" fmla="*/ 1621062 h 5928027"/>
              <a:gd name="connsiteX2" fmla="*/ 5073690 w 5414970"/>
              <a:gd name="connsiteY2" fmla="*/ 5928027 h 5928027"/>
              <a:gd name="connsiteX3" fmla="*/ 8305 w 5414970"/>
              <a:gd name="connsiteY3" fmla="*/ 5916634 h 5928027"/>
              <a:gd name="connsiteX4" fmla="*/ 10164 w 5414970"/>
              <a:gd name="connsiteY4" fmla="*/ 2607045 h 5928027"/>
              <a:gd name="connsiteX5" fmla="*/ 5675 w 5414970"/>
              <a:gd name="connsiteY5" fmla="*/ 129632 h 5928027"/>
              <a:gd name="connsiteX0" fmla="*/ 5675 w 5414970"/>
              <a:gd name="connsiteY0" fmla="*/ 129632 h 5923265"/>
              <a:gd name="connsiteX1" fmla="*/ 4492364 w 5414970"/>
              <a:gd name="connsiteY1" fmla="*/ 1621062 h 5923265"/>
              <a:gd name="connsiteX2" fmla="*/ 5073690 w 5414970"/>
              <a:gd name="connsiteY2" fmla="*/ 5923265 h 5923265"/>
              <a:gd name="connsiteX3" fmla="*/ 8305 w 5414970"/>
              <a:gd name="connsiteY3" fmla="*/ 5916634 h 5923265"/>
              <a:gd name="connsiteX4" fmla="*/ 10164 w 5414970"/>
              <a:gd name="connsiteY4" fmla="*/ 2607045 h 5923265"/>
              <a:gd name="connsiteX5" fmla="*/ 5675 w 5414970"/>
              <a:gd name="connsiteY5" fmla="*/ 129632 h 5923265"/>
              <a:gd name="connsiteX0" fmla="*/ 5675 w 5402673"/>
              <a:gd name="connsiteY0" fmla="*/ 129632 h 5923265"/>
              <a:gd name="connsiteX1" fmla="*/ 4492364 w 5402673"/>
              <a:gd name="connsiteY1" fmla="*/ 1621062 h 5923265"/>
              <a:gd name="connsiteX2" fmla="*/ 5073690 w 5402673"/>
              <a:gd name="connsiteY2" fmla="*/ 5923265 h 5923265"/>
              <a:gd name="connsiteX3" fmla="*/ 8305 w 5402673"/>
              <a:gd name="connsiteY3" fmla="*/ 5916634 h 5923265"/>
              <a:gd name="connsiteX4" fmla="*/ 10164 w 5402673"/>
              <a:gd name="connsiteY4" fmla="*/ 2607045 h 5923265"/>
              <a:gd name="connsiteX5" fmla="*/ 5675 w 5402673"/>
              <a:gd name="connsiteY5" fmla="*/ 129632 h 5923265"/>
              <a:gd name="connsiteX0" fmla="*/ 1968 w 5398966"/>
              <a:gd name="connsiteY0" fmla="*/ 129632 h 5923265"/>
              <a:gd name="connsiteX1" fmla="*/ 4488657 w 5398966"/>
              <a:gd name="connsiteY1" fmla="*/ 1621062 h 5923265"/>
              <a:gd name="connsiteX2" fmla="*/ 5069983 w 5398966"/>
              <a:gd name="connsiteY2" fmla="*/ 5923265 h 5923265"/>
              <a:gd name="connsiteX3" fmla="*/ 9361 w 5398966"/>
              <a:gd name="connsiteY3" fmla="*/ 5911872 h 5923265"/>
              <a:gd name="connsiteX4" fmla="*/ 6457 w 5398966"/>
              <a:gd name="connsiteY4" fmla="*/ 2607045 h 5923265"/>
              <a:gd name="connsiteX5" fmla="*/ 1968 w 5398966"/>
              <a:gd name="connsiteY5" fmla="*/ 129632 h 5923265"/>
              <a:gd name="connsiteX0" fmla="*/ 6928 w 5399163"/>
              <a:gd name="connsiteY0" fmla="*/ 129632 h 5923265"/>
              <a:gd name="connsiteX1" fmla="*/ 4488854 w 5399163"/>
              <a:gd name="connsiteY1" fmla="*/ 1621062 h 5923265"/>
              <a:gd name="connsiteX2" fmla="*/ 5070180 w 5399163"/>
              <a:gd name="connsiteY2" fmla="*/ 5923265 h 5923265"/>
              <a:gd name="connsiteX3" fmla="*/ 9558 w 5399163"/>
              <a:gd name="connsiteY3" fmla="*/ 5911872 h 5923265"/>
              <a:gd name="connsiteX4" fmla="*/ 6654 w 5399163"/>
              <a:gd name="connsiteY4" fmla="*/ 2607045 h 5923265"/>
              <a:gd name="connsiteX5" fmla="*/ 6928 w 5399163"/>
              <a:gd name="connsiteY5" fmla="*/ 129632 h 5923265"/>
              <a:gd name="connsiteX0" fmla="*/ 5675 w 5397910"/>
              <a:gd name="connsiteY0" fmla="*/ 129632 h 5923265"/>
              <a:gd name="connsiteX1" fmla="*/ 4487601 w 5397910"/>
              <a:gd name="connsiteY1" fmla="*/ 1621062 h 5923265"/>
              <a:gd name="connsiteX2" fmla="*/ 5068927 w 5397910"/>
              <a:gd name="connsiteY2" fmla="*/ 5923265 h 5923265"/>
              <a:gd name="connsiteX3" fmla="*/ 8305 w 5397910"/>
              <a:gd name="connsiteY3" fmla="*/ 5911872 h 5923265"/>
              <a:gd name="connsiteX4" fmla="*/ 10164 w 5397910"/>
              <a:gd name="connsiteY4" fmla="*/ 2607045 h 5923265"/>
              <a:gd name="connsiteX5" fmla="*/ 5675 w 5397910"/>
              <a:gd name="connsiteY5" fmla="*/ 129632 h 5923265"/>
              <a:gd name="connsiteX0" fmla="*/ 0 w 5392235"/>
              <a:gd name="connsiteY0" fmla="*/ 129632 h 5923265"/>
              <a:gd name="connsiteX1" fmla="*/ 4481926 w 5392235"/>
              <a:gd name="connsiteY1" fmla="*/ 1621062 h 5923265"/>
              <a:gd name="connsiteX2" fmla="*/ 5063252 w 5392235"/>
              <a:gd name="connsiteY2" fmla="*/ 5923265 h 5923265"/>
              <a:gd name="connsiteX3" fmla="*/ 2630 w 5392235"/>
              <a:gd name="connsiteY3" fmla="*/ 5911872 h 5923265"/>
              <a:gd name="connsiteX4" fmla="*/ 4489 w 5392235"/>
              <a:gd name="connsiteY4" fmla="*/ 2607045 h 5923265"/>
              <a:gd name="connsiteX5" fmla="*/ 0 w 5392235"/>
              <a:gd name="connsiteY5" fmla="*/ 129632 h 592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2235" h="5923265">
                <a:moveTo>
                  <a:pt x="0" y="129632"/>
                </a:moveTo>
                <a:cubicBezTo>
                  <a:pt x="2880420" y="-505746"/>
                  <a:pt x="4233334" y="1388863"/>
                  <a:pt x="4481926" y="1621062"/>
                </a:cubicBezTo>
                <a:cubicBezTo>
                  <a:pt x="5571213" y="3070565"/>
                  <a:pt x="5572101" y="4623840"/>
                  <a:pt x="5063252" y="5923265"/>
                </a:cubicBezTo>
                <a:lnTo>
                  <a:pt x="2630" y="5911872"/>
                </a:lnTo>
                <a:cubicBezTo>
                  <a:pt x="-2995" y="4483911"/>
                  <a:pt x="4927" y="3570752"/>
                  <a:pt x="4489" y="2607045"/>
                </a:cubicBezTo>
                <a:cubicBezTo>
                  <a:pt x="4051" y="1643338"/>
                  <a:pt x="2516" y="1227915"/>
                  <a:pt x="0" y="129632"/>
                </a:cubicBezTo>
                <a:close/>
              </a:path>
            </a:pathLst>
          </a:custGeom>
        </p:spPr>
        <p:txBody>
          <a:bodyPr lIns="180000" bIns="18000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32050" y="2432766"/>
            <a:ext cx="5703215" cy="2983073"/>
          </a:xfrm>
        </p:spPr>
        <p:txBody>
          <a:bodyPr anchor="ctr" anchorCtr="0"/>
          <a:lstStyle>
            <a:lvl1pPr algn="l">
              <a:defRPr sz="4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Värillinen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väliotsikkosivu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</a:t>
            </a:r>
            <a:r>
              <a:rPr lang="en-US" dirty="0" err="1"/>
              <a:t>neljä</a:t>
            </a:r>
            <a:r>
              <a:rPr lang="en-US" dirty="0"/>
              <a:t>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54265047-0BD3-4BB2-8CB9-EF0676811F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66" y="484426"/>
            <a:ext cx="3420862" cy="3420862"/>
          </a:xfrm>
          <a:prstGeom prst="rect">
            <a:avLst/>
          </a:prstGeom>
        </p:spPr>
      </p:pic>
      <p:sp>
        <p:nvSpPr>
          <p:cNvPr id="7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8778" y="4379801"/>
            <a:ext cx="10082463" cy="939075"/>
          </a:xfrm>
        </p:spPr>
        <p:txBody>
          <a:bodyPr anchor="ctr" anchorCtr="0"/>
          <a:lstStyle>
            <a:lvl1pPr algn="ctr">
              <a:defRPr sz="5400" baseline="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kiitokset!</a:t>
            </a:r>
            <a:endParaRPr lang="en-US" dirty="0"/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90434203-68F5-462B-A213-2CCE4936BC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779" y="5318876"/>
            <a:ext cx="10082461" cy="1121200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1" baseline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Lopetussivun</a:t>
            </a:r>
            <a:r>
              <a:rPr lang="en-US" dirty="0"/>
              <a:t> </a:t>
            </a:r>
            <a:r>
              <a:rPr lang="en-US" dirty="0" err="1"/>
              <a:t>alarivi</a:t>
            </a:r>
            <a:r>
              <a:rPr lang="en-US" dirty="0"/>
              <a:t> tai </a:t>
            </a:r>
            <a:r>
              <a:rPr lang="en-US" dirty="0" err="1"/>
              <a:t>lisäteksti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nimi</a:t>
            </a:r>
            <a:r>
              <a:rPr lang="en-US" dirty="0"/>
              <a:t> ja </a:t>
            </a:r>
            <a:r>
              <a:rPr lang="en-US" dirty="0" err="1"/>
              <a:t>päivämäärä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väliotsikko ja sisältö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411A6F-356E-4B1D-A274-64BCC9F80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508" y="279699"/>
            <a:ext cx="9730098" cy="13429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yksipalstainen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väliotsikolla</a:t>
            </a:r>
            <a:endParaRPr lang="en-US" dirty="0"/>
          </a:p>
        </p:txBody>
      </p:sp>
      <p:sp>
        <p:nvSpPr>
          <p:cNvPr id="8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96508" y="1622610"/>
            <a:ext cx="973009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VÄLIOTSIKKO YHDELLÄ RIVILLÄ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33EEC000-5EF1-4E93-BFE6-1A370618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08" y="2358853"/>
            <a:ext cx="9730098" cy="37190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A3A7B3C3-8C96-4B64-B9BC-3D1066839FBC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3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814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411A6F-356E-4B1D-A274-64BCC9F80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yksipalstainen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33EEC000-5EF1-4E93-BFE6-1A370618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2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3CEB1656-FB5F-4AEB-934F-04D07EE8F3C6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0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0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kaksipalstainen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11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1766869"/>
            <a:ext cx="4592180" cy="43110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356" y="1766869"/>
            <a:ext cx="4636250" cy="43110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3531B3FF-953F-4AC3-904E-DADF4D5FC033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5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30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vertailu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15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96508" y="1622610"/>
            <a:ext cx="461303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PIENI OTSIKKO</a:t>
            </a:r>
          </a:p>
        </p:txBody>
      </p:sp>
      <p:sp>
        <p:nvSpPr>
          <p:cNvPr id="14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2358853"/>
            <a:ext cx="4613038" cy="37190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B">
            <a:extLst>
              <a:ext uri="{FF2B5EF4-FFF2-40B4-BE49-F238E27FC236}">
                <a16:creationId xmlns:a16="http://schemas.microsoft.com/office/drawing/2014/main" id="{CFE36B7B-EB2B-4810-8724-B772550A59E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702433" y="1622611"/>
            <a:ext cx="4624173" cy="73624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PIENI OTSIKKO</a:t>
            </a:r>
          </a:p>
        </p:txBody>
      </p:sp>
      <p:sp>
        <p:nvSpPr>
          <p:cNvPr id="12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788" y="2358853"/>
            <a:ext cx="4622818" cy="37190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1C2D27E-CE4E-4BAC-8483-E017E9060898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9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83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Grafiikka</a:t>
            </a:r>
            <a:r>
              <a:rPr lang="en-US" dirty="0"/>
              <a:t>/</a:t>
            </a:r>
            <a:r>
              <a:rPr lang="en-US" dirty="0" err="1"/>
              <a:t>vaakakuva</a:t>
            </a:r>
            <a:r>
              <a:rPr lang="en-US" dirty="0"/>
              <a:t> </a:t>
            </a:r>
            <a:r>
              <a:rPr lang="en-US" dirty="0" err="1"/>
              <a:t>tekstitiivistelmän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selitteen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</p:txBody>
      </p:sp>
      <p:sp>
        <p:nvSpPr>
          <p:cNvPr id="13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96913" y="1766869"/>
            <a:ext cx="6582819" cy="431108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err="1"/>
              <a:t>Poista</a:t>
            </a:r>
            <a:r>
              <a:rPr lang="en-US" dirty="0"/>
              <a:t> </a:t>
            </a:r>
            <a:r>
              <a:rPr lang="en-US" dirty="0" err="1"/>
              <a:t>tästä</a:t>
            </a:r>
            <a:r>
              <a:rPr lang="en-US" dirty="0"/>
              <a:t> </a:t>
            </a:r>
            <a:r>
              <a:rPr lang="en-US" dirty="0" err="1"/>
              <a:t>teksti</a:t>
            </a:r>
            <a:r>
              <a:rPr lang="en-US" dirty="0"/>
              <a:t> ja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laatikon</a:t>
            </a:r>
            <a:r>
              <a:rPr lang="en-US" dirty="0"/>
              <a:t> </a:t>
            </a:r>
            <a:r>
              <a:rPr lang="en-US" dirty="0" err="1"/>
              <a:t>tilalle</a:t>
            </a:r>
            <a:r>
              <a:rPr lang="en-US" dirty="0"/>
              <a:t> </a:t>
            </a:r>
            <a:r>
              <a:rPr lang="en-US" dirty="0" err="1"/>
              <a:t>grafiikka</a:t>
            </a:r>
            <a:r>
              <a:rPr lang="en-US" dirty="0"/>
              <a:t> tai </a:t>
            </a:r>
            <a:r>
              <a:rPr lang="en-US" dirty="0" err="1"/>
              <a:t>kuva</a:t>
            </a:r>
            <a:r>
              <a:rPr lang="en-US" dirty="0"/>
              <a:t>.</a:t>
            </a:r>
          </a:p>
        </p:txBody>
      </p:sp>
      <p:sp>
        <p:nvSpPr>
          <p:cNvPr id="12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50131" y="1773433"/>
            <a:ext cx="3810619" cy="4304517"/>
          </a:xfrm>
        </p:spPr>
        <p:txBody>
          <a:bodyPr/>
          <a:lstStyle>
            <a:lvl2pPr>
              <a:defRPr sz="2000" baseline="0"/>
            </a:lvl2pPr>
          </a:lstStyle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tekstitiivistelmä</a:t>
            </a:r>
            <a:r>
              <a:rPr lang="en-US" dirty="0"/>
              <a:t> tai </a:t>
            </a:r>
            <a:r>
              <a:rPr lang="en-US" dirty="0" err="1"/>
              <a:t>selite</a:t>
            </a:r>
            <a:r>
              <a:rPr lang="en-US" dirty="0"/>
              <a:t> </a:t>
            </a:r>
            <a:r>
              <a:rPr lang="en-US" dirty="0" err="1"/>
              <a:t>grafiikasta</a:t>
            </a:r>
            <a:r>
              <a:rPr lang="en-US" dirty="0"/>
              <a:t>/</a:t>
            </a:r>
            <a:r>
              <a:rPr lang="en-US" dirty="0" err="1"/>
              <a:t>kuvasta</a:t>
            </a:r>
            <a:r>
              <a:rPr lang="en-US" dirty="0"/>
              <a:t> </a:t>
            </a:r>
            <a:r>
              <a:rPr lang="en-US" dirty="0" err="1"/>
              <a:t>listan</a:t>
            </a:r>
            <a:r>
              <a:rPr lang="en-US" dirty="0"/>
              <a:t> </a:t>
            </a:r>
            <a:r>
              <a:rPr lang="en-US" dirty="0" err="1"/>
              <a:t>muodossa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16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3827586A-EA72-4687-83B1-DDD25B8EDD7B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1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83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llinen 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508" y="266130"/>
            <a:ext cx="5333738" cy="1356481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 </a:t>
            </a:r>
            <a:r>
              <a:rPr lang="en-US" dirty="0" err="1"/>
              <a:t>kuvalla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2 </a:t>
            </a:r>
            <a:r>
              <a:rPr lang="en-US" dirty="0" err="1"/>
              <a:t>rivin</a:t>
            </a:r>
            <a:r>
              <a:rPr lang="en-US" dirty="0"/>
              <a:t> 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8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1766869"/>
            <a:ext cx="5333738" cy="43110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0732" y="-14009"/>
            <a:ext cx="5777063" cy="68764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5403920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5417570"/>
              <a:gd name="connsiteY0" fmla="*/ 4483 h 6866965"/>
              <a:gd name="connsiteX1" fmla="*/ 5403920 w 5417570"/>
              <a:gd name="connsiteY1" fmla="*/ 0 h 6866965"/>
              <a:gd name="connsiteX2" fmla="*/ 5417570 w 5417570"/>
              <a:gd name="connsiteY2" fmla="*/ 6866965 h 6866965"/>
              <a:gd name="connsiteX3" fmla="*/ 655475 w 5417570"/>
              <a:gd name="connsiteY3" fmla="*/ 6862483 h 6866965"/>
              <a:gd name="connsiteX4" fmla="*/ 5 w 5417570"/>
              <a:gd name="connsiteY4" fmla="*/ 3409885 h 6866965"/>
              <a:gd name="connsiteX5" fmla="*/ 655475 w 5417570"/>
              <a:gd name="connsiteY5" fmla="*/ 4483 h 6866965"/>
              <a:gd name="connsiteX0" fmla="*/ 655475 w 5403920"/>
              <a:gd name="connsiteY0" fmla="*/ 4483 h 6866965"/>
              <a:gd name="connsiteX1" fmla="*/ 5403920 w 5403920"/>
              <a:gd name="connsiteY1" fmla="*/ 0 h 6866965"/>
              <a:gd name="connsiteX2" fmla="*/ 5362979 w 5403920"/>
              <a:gd name="connsiteY2" fmla="*/ 6866965 h 6866965"/>
              <a:gd name="connsiteX3" fmla="*/ 655475 w 5403920"/>
              <a:gd name="connsiteY3" fmla="*/ 6862483 h 6866965"/>
              <a:gd name="connsiteX4" fmla="*/ 5 w 5403920"/>
              <a:gd name="connsiteY4" fmla="*/ 3409885 h 6866965"/>
              <a:gd name="connsiteX5" fmla="*/ 655475 w 5403920"/>
              <a:gd name="connsiteY5" fmla="*/ 4483 h 6866965"/>
              <a:gd name="connsiteX0" fmla="*/ 655475 w 5362979"/>
              <a:gd name="connsiteY0" fmla="*/ 4483 h 6866965"/>
              <a:gd name="connsiteX1" fmla="*/ 5335682 w 5362979"/>
              <a:gd name="connsiteY1" fmla="*/ 0 h 6866965"/>
              <a:gd name="connsiteX2" fmla="*/ 5362979 w 5362979"/>
              <a:gd name="connsiteY2" fmla="*/ 6866965 h 6866965"/>
              <a:gd name="connsiteX3" fmla="*/ 655475 w 5362979"/>
              <a:gd name="connsiteY3" fmla="*/ 6862483 h 6866965"/>
              <a:gd name="connsiteX4" fmla="*/ 5 w 5362979"/>
              <a:gd name="connsiteY4" fmla="*/ 3409885 h 6866965"/>
              <a:gd name="connsiteX5" fmla="*/ 655475 w 5362979"/>
              <a:gd name="connsiteY5" fmla="*/ 4483 h 6866965"/>
              <a:gd name="connsiteX0" fmla="*/ 655475 w 5375439"/>
              <a:gd name="connsiteY0" fmla="*/ 4483 h 6866965"/>
              <a:gd name="connsiteX1" fmla="*/ 5375439 w 5375439"/>
              <a:gd name="connsiteY1" fmla="*/ 0 h 6866965"/>
              <a:gd name="connsiteX2" fmla="*/ 5362979 w 5375439"/>
              <a:gd name="connsiteY2" fmla="*/ 6866965 h 6866965"/>
              <a:gd name="connsiteX3" fmla="*/ 655475 w 5375439"/>
              <a:gd name="connsiteY3" fmla="*/ 6862483 h 6866965"/>
              <a:gd name="connsiteX4" fmla="*/ 5 w 5375439"/>
              <a:gd name="connsiteY4" fmla="*/ 3409885 h 6866965"/>
              <a:gd name="connsiteX5" fmla="*/ 655475 w 5375439"/>
              <a:gd name="connsiteY5" fmla="*/ 4483 h 6866965"/>
              <a:gd name="connsiteX0" fmla="*/ 655475 w 5367488"/>
              <a:gd name="connsiteY0" fmla="*/ 4483 h 6866965"/>
              <a:gd name="connsiteX1" fmla="*/ 5367488 w 5367488"/>
              <a:gd name="connsiteY1" fmla="*/ 0 h 6866965"/>
              <a:gd name="connsiteX2" fmla="*/ 5362979 w 5367488"/>
              <a:gd name="connsiteY2" fmla="*/ 6866965 h 6866965"/>
              <a:gd name="connsiteX3" fmla="*/ 655475 w 5367488"/>
              <a:gd name="connsiteY3" fmla="*/ 6862483 h 6866965"/>
              <a:gd name="connsiteX4" fmla="*/ 5 w 5367488"/>
              <a:gd name="connsiteY4" fmla="*/ 3409885 h 6866965"/>
              <a:gd name="connsiteX5" fmla="*/ 655475 w 5367488"/>
              <a:gd name="connsiteY5" fmla="*/ 4483 h 6866965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362979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772554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7063" h="6876490">
                <a:moveTo>
                  <a:pt x="655475" y="14008"/>
                </a:moveTo>
                <a:lnTo>
                  <a:pt x="5777063" y="0"/>
                </a:lnTo>
                <a:cubicBezTo>
                  <a:pt x="5777063" y="2288988"/>
                  <a:pt x="5772554" y="4587502"/>
                  <a:pt x="5772554" y="6876490"/>
                </a:cubicBezTo>
                <a:lnTo>
                  <a:pt x="655475" y="6872008"/>
                </a:lnTo>
                <a:cubicBezTo>
                  <a:pt x="198241" y="5593547"/>
                  <a:pt x="-1047" y="4552250"/>
                  <a:pt x="5" y="3419410"/>
                </a:cubicBezTo>
                <a:cubicBezTo>
                  <a:pt x="1057" y="2286570"/>
                  <a:pt x="220670" y="1008924"/>
                  <a:pt x="655475" y="14008"/>
                </a:cubicBezTo>
                <a:close/>
              </a:path>
            </a:pathLst>
          </a:custGeom>
        </p:spPr>
        <p:txBody>
          <a:bodyPr lIns="180000" tIns="180000" rIns="180000" bIns="180000" anchor="t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3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533373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858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65130" y="1165302"/>
            <a:ext cx="5703215" cy="237294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100" baseline="0">
                <a:solidFill>
                  <a:schemeClr val="accent1"/>
                </a:solidFill>
                <a:latin typeface="Finlandica" panose="00000500000000000000" pitchFamily="2" charset="0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aloitussivu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turkoosi</a:t>
            </a:r>
            <a:r>
              <a:rPr lang="en-US" dirty="0"/>
              <a:t> </a:t>
            </a:r>
            <a:r>
              <a:rPr lang="en-US" dirty="0" err="1"/>
              <a:t>kuvituspallo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max. 3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90434203-68F5-462B-A213-2CCE4936BC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65130" y="3962126"/>
            <a:ext cx="5703215" cy="172650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Tilaisuuden nimi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Esittäjän nimi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5179D548-3D25-4ED7-87AD-1EE04D15C0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09" y="1165301"/>
            <a:ext cx="4567188" cy="456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1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_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508" y="266130"/>
            <a:ext cx="5333738" cy="1356481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 </a:t>
            </a:r>
            <a:r>
              <a:rPr lang="en-US" dirty="0" err="1"/>
              <a:t>kuvalla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max. 2 </a:t>
            </a:r>
            <a:r>
              <a:rPr lang="en-US" dirty="0" err="1"/>
              <a:t>rivin</a:t>
            </a:r>
            <a:r>
              <a:rPr lang="en-US" dirty="0"/>
              <a:t> 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9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96508" y="1622610"/>
            <a:ext cx="533373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LYHYT VÄLIOTSIKKO</a:t>
            </a:r>
          </a:p>
        </p:txBody>
      </p:sp>
      <p:sp>
        <p:nvSpPr>
          <p:cNvPr id="8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2358853"/>
            <a:ext cx="5333738" cy="37190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0732" y="-14009"/>
            <a:ext cx="5777063" cy="68764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5403920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5417570"/>
              <a:gd name="connsiteY0" fmla="*/ 4483 h 6866965"/>
              <a:gd name="connsiteX1" fmla="*/ 5403920 w 5417570"/>
              <a:gd name="connsiteY1" fmla="*/ 0 h 6866965"/>
              <a:gd name="connsiteX2" fmla="*/ 5417570 w 5417570"/>
              <a:gd name="connsiteY2" fmla="*/ 6866965 h 6866965"/>
              <a:gd name="connsiteX3" fmla="*/ 655475 w 5417570"/>
              <a:gd name="connsiteY3" fmla="*/ 6862483 h 6866965"/>
              <a:gd name="connsiteX4" fmla="*/ 5 w 5417570"/>
              <a:gd name="connsiteY4" fmla="*/ 3409885 h 6866965"/>
              <a:gd name="connsiteX5" fmla="*/ 655475 w 5417570"/>
              <a:gd name="connsiteY5" fmla="*/ 4483 h 6866965"/>
              <a:gd name="connsiteX0" fmla="*/ 655475 w 5403920"/>
              <a:gd name="connsiteY0" fmla="*/ 4483 h 6866965"/>
              <a:gd name="connsiteX1" fmla="*/ 5403920 w 5403920"/>
              <a:gd name="connsiteY1" fmla="*/ 0 h 6866965"/>
              <a:gd name="connsiteX2" fmla="*/ 5362979 w 5403920"/>
              <a:gd name="connsiteY2" fmla="*/ 6866965 h 6866965"/>
              <a:gd name="connsiteX3" fmla="*/ 655475 w 5403920"/>
              <a:gd name="connsiteY3" fmla="*/ 6862483 h 6866965"/>
              <a:gd name="connsiteX4" fmla="*/ 5 w 5403920"/>
              <a:gd name="connsiteY4" fmla="*/ 3409885 h 6866965"/>
              <a:gd name="connsiteX5" fmla="*/ 655475 w 5403920"/>
              <a:gd name="connsiteY5" fmla="*/ 4483 h 6866965"/>
              <a:gd name="connsiteX0" fmla="*/ 655475 w 5362979"/>
              <a:gd name="connsiteY0" fmla="*/ 4483 h 6866965"/>
              <a:gd name="connsiteX1" fmla="*/ 5335682 w 5362979"/>
              <a:gd name="connsiteY1" fmla="*/ 0 h 6866965"/>
              <a:gd name="connsiteX2" fmla="*/ 5362979 w 5362979"/>
              <a:gd name="connsiteY2" fmla="*/ 6866965 h 6866965"/>
              <a:gd name="connsiteX3" fmla="*/ 655475 w 5362979"/>
              <a:gd name="connsiteY3" fmla="*/ 6862483 h 6866965"/>
              <a:gd name="connsiteX4" fmla="*/ 5 w 5362979"/>
              <a:gd name="connsiteY4" fmla="*/ 3409885 h 6866965"/>
              <a:gd name="connsiteX5" fmla="*/ 655475 w 5362979"/>
              <a:gd name="connsiteY5" fmla="*/ 4483 h 6866965"/>
              <a:gd name="connsiteX0" fmla="*/ 655475 w 5375439"/>
              <a:gd name="connsiteY0" fmla="*/ 4483 h 6866965"/>
              <a:gd name="connsiteX1" fmla="*/ 5375439 w 5375439"/>
              <a:gd name="connsiteY1" fmla="*/ 0 h 6866965"/>
              <a:gd name="connsiteX2" fmla="*/ 5362979 w 5375439"/>
              <a:gd name="connsiteY2" fmla="*/ 6866965 h 6866965"/>
              <a:gd name="connsiteX3" fmla="*/ 655475 w 5375439"/>
              <a:gd name="connsiteY3" fmla="*/ 6862483 h 6866965"/>
              <a:gd name="connsiteX4" fmla="*/ 5 w 5375439"/>
              <a:gd name="connsiteY4" fmla="*/ 3409885 h 6866965"/>
              <a:gd name="connsiteX5" fmla="*/ 655475 w 5375439"/>
              <a:gd name="connsiteY5" fmla="*/ 4483 h 6866965"/>
              <a:gd name="connsiteX0" fmla="*/ 655475 w 5367488"/>
              <a:gd name="connsiteY0" fmla="*/ 4483 h 6866965"/>
              <a:gd name="connsiteX1" fmla="*/ 5367488 w 5367488"/>
              <a:gd name="connsiteY1" fmla="*/ 0 h 6866965"/>
              <a:gd name="connsiteX2" fmla="*/ 5362979 w 5367488"/>
              <a:gd name="connsiteY2" fmla="*/ 6866965 h 6866965"/>
              <a:gd name="connsiteX3" fmla="*/ 655475 w 5367488"/>
              <a:gd name="connsiteY3" fmla="*/ 6862483 h 6866965"/>
              <a:gd name="connsiteX4" fmla="*/ 5 w 5367488"/>
              <a:gd name="connsiteY4" fmla="*/ 3409885 h 6866965"/>
              <a:gd name="connsiteX5" fmla="*/ 655475 w 5367488"/>
              <a:gd name="connsiteY5" fmla="*/ 4483 h 6866965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362979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  <a:gd name="connsiteX0" fmla="*/ 655475 w 5777063"/>
              <a:gd name="connsiteY0" fmla="*/ 14008 h 6876490"/>
              <a:gd name="connsiteX1" fmla="*/ 5777063 w 5777063"/>
              <a:gd name="connsiteY1" fmla="*/ 0 h 6876490"/>
              <a:gd name="connsiteX2" fmla="*/ 5772554 w 5777063"/>
              <a:gd name="connsiteY2" fmla="*/ 6876490 h 6876490"/>
              <a:gd name="connsiteX3" fmla="*/ 655475 w 5777063"/>
              <a:gd name="connsiteY3" fmla="*/ 6872008 h 6876490"/>
              <a:gd name="connsiteX4" fmla="*/ 5 w 5777063"/>
              <a:gd name="connsiteY4" fmla="*/ 3419410 h 6876490"/>
              <a:gd name="connsiteX5" fmla="*/ 655475 w 5777063"/>
              <a:gd name="connsiteY5" fmla="*/ 14008 h 68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7063" h="6876490">
                <a:moveTo>
                  <a:pt x="655475" y="14008"/>
                </a:moveTo>
                <a:lnTo>
                  <a:pt x="5777063" y="0"/>
                </a:lnTo>
                <a:cubicBezTo>
                  <a:pt x="5777063" y="2288988"/>
                  <a:pt x="5772554" y="4587502"/>
                  <a:pt x="5772554" y="6876490"/>
                </a:cubicBezTo>
                <a:lnTo>
                  <a:pt x="655475" y="6872008"/>
                </a:lnTo>
                <a:cubicBezTo>
                  <a:pt x="198241" y="5593547"/>
                  <a:pt x="-1047" y="4552250"/>
                  <a:pt x="5" y="3419410"/>
                </a:cubicBezTo>
                <a:cubicBezTo>
                  <a:pt x="1057" y="2286570"/>
                  <a:pt x="220670" y="1008924"/>
                  <a:pt x="655475" y="14008"/>
                </a:cubicBezTo>
                <a:close/>
              </a:path>
            </a:pathLst>
          </a:custGeom>
        </p:spPr>
        <p:txBody>
          <a:bodyPr lIns="180000" tIns="180000" rIns="180000" bIns="180000" anchor="t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533373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118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akakuvalla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Otsikko</a:t>
            </a:r>
            <a:r>
              <a:rPr lang="en-US" dirty="0"/>
              <a:t> ja </a:t>
            </a:r>
            <a:r>
              <a:rPr lang="en-US" dirty="0" err="1"/>
              <a:t>laaja</a:t>
            </a:r>
            <a:r>
              <a:rPr lang="en-US" dirty="0"/>
              <a:t> </a:t>
            </a:r>
            <a:r>
              <a:rPr lang="en-US" dirty="0" err="1"/>
              <a:t>vaakakuva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596900" y="1766869"/>
            <a:ext cx="9729706" cy="4333096"/>
          </a:xfr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fi-FI" dirty="0"/>
              <a:t>Lisää kuva napsauttamalla kuvaketta.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</a:p>
          <a:p>
            <a:r>
              <a:rPr lang="fi-FI" dirty="0"/>
              <a:t> </a:t>
            </a:r>
          </a:p>
        </p:txBody>
      </p:sp>
      <p:sp>
        <p:nvSpPr>
          <p:cNvPr id="14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CD30947E-0F4C-48AB-B721-721617B91871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3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51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UM merkki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292316" cy="6857999"/>
          </a:xfrm>
        </p:spPr>
        <p:txBody>
          <a:bodyPr lIns="180000" tIns="180000" rIns="180000" bIns="180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kuvaketta. </a:t>
            </a:r>
            <a:br>
              <a:rPr lang="fi-FI" dirty="0"/>
            </a:br>
            <a:r>
              <a:rPr lang="fi-FI" dirty="0"/>
              <a:t>Kuvan näkyvää osaa 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poista edellinen </a:t>
            </a:r>
            <a:br>
              <a:rPr lang="fi-FI" dirty="0"/>
            </a:br>
            <a:r>
              <a:rPr lang="fi-FI" dirty="0"/>
              <a:t>ja lisää uusi kuvakkeesta. 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32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0B1D7BC-5B4E-4BD3-9FDB-1B18BD22F6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endParaRPr lang="en-US" dirty="0"/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3F44C159-8715-4B1F-954F-4CC2521DC512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1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71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DD8AAF3-5591-41FD-BEF7-02E0A68E16A8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9" name="UM merkki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675112" y="364514"/>
            <a:ext cx="1178984" cy="11768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295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useen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932608" y="1251284"/>
            <a:ext cx="8326783" cy="4355431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0" indent="0" algn="ctr">
              <a:buFontTx/>
              <a:buNone/>
              <a:defRPr lang="fi-FI" sz="4100" b="1" baseline="0" dirty="0">
                <a:solidFill>
                  <a:schemeClr val="bg1"/>
                </a:solidFill>
                <a:latin typeface="Finlandica" panose="00000500000000000000" pitchFamily="2" charset="0"/>
              </a:defRPr>
            </a:lvl1pPr>
          </a:lstStyle>
          <a:p>
            <a:r>
              <a:rPr lang="fi-FI" dirty="0"/>
              <a:t>Yhden lauseen välisivu.</a:t>
            </a:r>
          </a:p>
        </p:txBody>
      </p:sp>
      <p:sp>
        <p:nvSpPr>
          <p:cNvPr id="15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9C501D03-2D23-4595-8EB4-77EB00FDC511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9" name="Picture 8" descr="Logo: Ulkoministeriö – Utrikesministeriet – Ministry for Foreign Affairs of Finla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79" y="361563"/>
            <a:ext cx="1188339" cy="1188339"/>
          </a:xfrm>
          <a:prstGeom prst="rect">
            <a:avLst/>
          </a:prstGeom>
        </p:spPr>
      </p:pic>
      <p:sp>
        <p:nvSpPr>
          <p:cNvPr id="1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5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/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6508" y="1992573"/>
            <a:ext cx="6991408" cy="2773747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”Sitaatti/nostosivu </a:t>
            </a:r>
            <a:r>
              <a:rPr lang="fi-FI" sz="3600" i="0" dirty="0">
                <a:solidFill>
                  <a:schemeClr val="accent1"/>
                </a:solidFill>
                <a:latin typeface="Finlandica" panose="00000500000000000000" pitchFamily="2" charset="0"/>
              </a:rPr>
              <a:t>–</a:t>
            </a:r>
            <a:r>
              <a:rPr lang="fi-FI" sz="3600" i="0" baseline="0" dirty="0">
                <a:solidFill>
                  <a:schemeClr val="accent1"/>
                </a:solidFill>
                <a:latin typeface="Finlandica" panose="00000500000000000000" pitchFamily="2" charset="0"/>
              </a:rPr>
              <a:t> </a:t>
            </a:r>
            <a:br>
              <a:rPr lang="fi-FI" sz="3600" i="0" baseline="0" dirty="0">
                <a:solidFill>
                  <a:schemeClr val="accent1"/>
                </a:solidFill>
                <a:latin typeface="Finlandica" panose="00000500000000000000" pitchFamily="2" charset="0"/>
              </a:rPr>
            </a:b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4-5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riviä tekstiä. </a:t>
            </a: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Tasaus vasempaan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laitaan</a:t>
            </a: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. Värinä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tummansinen.”</a:t>
            </a:r>
            <a:endParaRPr lang="en-US" dirty="0"/>
          </a:p>
        </p:txBody>
      </p:sp>
      <p:sp>
        <p:nvSpPr>
          <p:cNvPr id="8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6508" y="4892425"/>
            <a:ext cx="6991408" cy="622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900">
                <a:solidFill>
                  <a:schemeClr val="accent1"/>
                </a:solidFill>
                <a:latin typeface="+mj-lt"/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0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A857FF-F0FC-4D13-9150-D0CE799309FD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15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936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/nosto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6508" y="1992573"/>
            <a:ext cx="6213725" cy="2773747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”Sitaatti/nostosivu </a:t>
            </a:r>
            <a:r>
              <a:rPr lang="fi-FI" sz="3600" i="0" dirty="0">
                <a:solidFill>
                  <a:schemeClr val="accent1"/>
                </a:solidFill>
                <a:latin typeface="Finlandica" panose="00000500000000000000" pitchFamily="2" charset="0"/>
              </a:rPr>
              <a:t>–</a:t>
            </a:r>
            <a:r>
              <a:rPr lang="fi-FI" sz="3600" i="0" baseline="0" dirty="0">
                <a:solidFill>
                  <a:schemeClr val="accent1"/>
                </a:solidFill>
                <a:latin typeface="Finlandica" panose="00000500000000000000" pitchFamily="2" charset="0"/>
              </a:rPr>
              <a:t> </a:t>
            </a:r>
            <a:br>
              <a:rPr lang="fi-FI" sz="3600" i="0" baseline="0" dirty="0">
                <a:solidFill>
                  <a:schemeClr val="accent1"/>
                </a:solidFill>
                <a:latin typeface="Finlandica" panose="00000500000000000000" pitchFamily="2" charset="0"/>
              </a:rPr>
            </a:b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4-5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riviä tekstiä. </a:t>
            </a: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Tasaus vasempaan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laitaan</a:t>
            </a:r>
            <a:r>
              <a:rPr lang="fi-FI" sz="3600" b="1" i="0" kern="120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. Värinä</a:t>
            </a:r>
            <a:r>
              <a:rPr lang="fi-FI" sz="3600" b="1" i="0" kern="1200" baseline="0" dirty="0">
                <a:solidFill>
                  <a:schemeClr val="accent1"/>
                </a:solidFill>
                <a:effectLst/>
                <a:latin typeface="Finlandica" panose="00000500000000000000" pitchFamily="2" charset="0"/>
                <a:ea typeface="+mj-ea"/>
                <a:cs typeface="+mj-cs"/>
              </a:rPr>
              <a:t> tummansinen.”</a:t>
            </a:r>
            <a:endParaRPr lang="en-US" dirty="0"/>
          </a:p>
        </p:txBody>
      </p:sp>
      <p:sp>
        <p:nvSpPr>
          <p:cNvPr id="8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6508" y="4892425"/>
            <a:ext cx="6213725" cy="622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900">
                <a:solidFill>
                  <a:schemeClr val="accent1"/>
                </a:solidFill>
                <a:latin typeface="+mj-lt"/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49241" y="-4485"/>
            <a:ext cx="4651231" cy="6862483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450316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4530465"/>
              <a:gd name="connsiteY0" fmla="*/ 4483 h 6880613"/>
              <a:gd name="connsiteX1" fmla="*/ 4503169 w 4530465"/>
              <a:gd name="connsiteY1" fmla="*/ 0 h 6880613"/>
              <a:gd name="connsiteX2" fmla="*/ 4530465 w 4530465"/>
              <a:gd name="connsiteY2" fmla="*/ 6880613 h 6880613"/>
              <a:gd name="connsiteX3" fmla="*/ 655475 w 4530465"/>
              <a:gd name="connsiteY3" fmla="*/ 6862483 h 6880613"/>
              <a:gd name="connsiteX4" fmla="*/ 5 w 4530465"/>
              <a:gd name="connsiteY4" fmla="*/ 3409885 h 6880613"/>
              <a:gd name="connsiteX5" fmla="*/ 655475 w 4530465"/>
              <a:gd name="connsiteY5" fmla="*/ 4483 h 6880613"/>
              <a:gd name="connsiteX0" fmla="*/ 655475 w 4641393"/>
              <a:gd name="connsiteY0" fmla="*/ 4483 h 6880613"/>
              <a:gd name="connsiteX1" fmla="*/ 4641393 w 4641393"/>
              <a:gd name="connsiteY1" fmla="*/ 0 h 6880613"/>
              <a:gd name="connsiteX2" fmla="*/ 4530465 w 4641393"/>
              <a:gd name="connsiteY2" fmla="*/ 6880613 h 6880613"/>
              <a:gd name="connsiteX3" fmla="*/ 655475 w 4641393"/>
              <a:gd name="connsiteY3" fmla="*/ 6862483 h 6880613"/>
              <a:gd name="connsiteX4" fmla="*/ 5 w 4641393"/>
              <a:gd name="connsiteY4" fmla="*/ 3409885 h 6880613"/>
              <a:gd name="connsiteX5" fmla="*/ 655475 w 4641393"/>
              <a:gd name="connsiteY5" fmla="*/ 4483 h 6880613"/>
              <a:gd name="connsiteX0" fmla="*/ 655475 w 4658055"/>
              <a:gd name="connsiteY0" fmla="*/ 4483 h 6869980"/>
              <a:gd name="connsiteX1" fmla="*/ 4641393 w 4658055"/>
              <a:gd name="connsiteY1" fmla="*/ 0 h 6869980"/>
              <a:gd name="connsiteX2" fmla="*/ 4658055 w 4658055"/>
              <a:gd name="connsiteY2" fmla="*/ 6869980 h 6869980"/>
              <a:gd name="connsiteX3" fmla="*/ 655475 w 4658055"/>
              <a:gd name="connsiteY3" fmla="*/ 6862483 h 6869980"/>
              <a:gd name="connsiteX4" fmla="*/ 5 w 4658055"/>
              <a:gd name="connsiteY4" fmla="*/ 3409885 h 6869980"/>
              <a:gd name="connsiteX5" fmla="*/ 655475 w 4658055"/>
              <a:gd name="connsiteY5" fmla="*/ 4483 h 6869980"/>
              <a:gd name="connsiteX0" fmla="*/ 655475 w 4658055"/>
              <a:gd name="connsiteY0" fmla="*/ 4483 h 6880612"/>
              <a:gd name="connsiteX1" fmla="*/ 4641393 w 4658055"/>
              <a:gd name="connsiteY1" fmla="*/ 0 h 6880612"/>
              <a:gd name="connsiteX2" fmla="*/ 4658055 w 4658055"/>
              <a:gd name="connsiteY2" fmla="*/ 6880612 h 6880612"/>
              <a:gd name="connsiteX3" fmla="*/ 655475 w 4658055"/>
              <a:gd name="connsiteY3" fmla="*/ 6862483 h 6880612"/>
              <a:gd name="connsiteX4" fmla="*/ 5 w 4658055"/>
              <a:gd name="connsiteY4" fmla="*/ 3409885 h 6880612"/>
              <a:gd name="connsiteX5" fmla="*/ 655475 w 4658055"/>
              <a:gd name="connsiteY5" fmla="*/ 4483 h 6880612"/>
              <a:gd name="connsiteX0" fmla="*/ 655475 w 4651231"/>
              <a:gd name="connsiteY0" fmla="*/ 4483 h 6862483"/>
              <a:gd name="connsiteX1" fmla="*/ 4641393 w 4651231"/>
              <a:gd name="connsiteY1" fmla="*/ 0 h 6862483"/>
              <a:gd name="connsiteX2" fmla="*/ 4651231 w 4651231"/>
              <a:gd name="connsiteY2" fmla="*/ 6853317 h 6862483"/>
              <a:gd name="connsiteX3" fmla="*/ 655475 w 4651231"/>
              <a:gd name="connsiteY3" fmla="*/ 6862483 h 6862483"/>
              <a:gd name="connsiteX4" fmla="*/ 5 w 4651231"/>
              <a:gd name="connsiteY4" fmla="*/ 3409885 h 6862483"/>
              <a:gd name="connsiteX5" fmla="*/ 655475 w 4651231"/>
              <a:gd name="connsiteY5" fmla="*/ 4483 h 686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1231" h="6862483">
                <a:moveTo>
                  <a:pt x="655475" y="4483"/>
                </a:moveTo>
                <a:lnTo>
                  <a:pt x="4641393" y="0"/>
                </a:lnTo>
                <a:cubicBezTo>
                  <a:pt x="4641393" y="2288988"/>
                  <a:pt x="4651231" y="4564329"/>
                  <a:pt x="4651231" y="6853317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lIns="180000" tIns="180000" rIns="180000" bIns="180000" anchor="t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</a:t>
            </a:r>
            <a:br>
              <a:rPr lang="fi-FI" dirty="0"/>
            </a:br>
            <a:r>
              <a:rPr lang="fi-FI" dirty="0"/>
              <a:t>Jos haluat vaihtaa uuden kuvan, </a:t>
            </a:r>
            <a:br>
              <a:rPr lang="fi-FI" dirty="0"/>
            </a:br>
            <a:r>
              <a:rPr lang="fi-FI" dirty="0"/>
              <a:t>poista edellinen ja lisää </a:t>
            </a:r>
            <a:br>
              <a:rPr lang="fi-FI" dirty="0"/>
            </a:br>
            <a:r>
              <a:rPr lang="fi-FI" dirty="0"/>
              <a:t>uusi kuvakkeesta.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6242153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47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/nost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508" y="1992573"/>
            <a:ext cx="7034468" cy="277347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3600" b="1" baseline="0">
                <a:solidFill>
                  <a:schemeClr val="bg1"/>
                </a:solidFill>
                <a:latin typeface="Finlandica" panose="00000500000000000000" pitchFamily="2" charset="0"/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”Sitaatti/nostovälisivu </a:t>
            </a:r>
            <a:r>
              <a:rPr lang="fi-FI" sz="3200" i="1" dirty="0">
                <a:solidFill>
                  <a:schemeClr val="bg1"/>
                </a:solidFill>
                <a:latin typeface="Finlandica" panose="00000500000000000000" pitchFamily="2" charset="0"/>
              </a:rPr>
              <a:t>–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4-5 riviä tekstiä. Tasaus vasempaan laitaan. Värinä </a:t>
            </a:r>
            <a:r>
              <a:rPr lang="fi-FI" dirty="0" err="1"/>
              <a:t>alkoinen</a:t>
            </a:r>
            <a:r>
              <a:rPr lang="fi-FI" dirty="0"/>
              <a:t>.”</a:t>
            </a:r>
          </a:p>
        </p:txBody>
      </p:sp>
      <p:sp>
        <p:nvSpPr>
          <p:cNvPr id="8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6508" y="5042737"/>
            <a:ext cx="6991408" cy="622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900">
                <a:solidFill>
                  <a:schemeClr val="bg1"/>
                </a:solidFill>
                <a:latin typeface="+mj-lt"/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0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521759BA-496C-4716-8732-B34BCEAB9F45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1" name="Picture 10" descr="Logo: Ulkoministeriö – Utrikesministeriet – Ministry for Foreign Affairs of Finla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79" y="361563"/>
            <a:ext cx="1188339" cy="1188339"/>
          </a:xfrm>
          <a:prstGeom prst="rect">
            <a:avLst/>
          </a:prstGeom>
        </p:spPr>
      </p:pic>
      <p:sp>
        <p:nvSpPr>
          <p:cNvPr id="16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755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dempi nost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96508" y="1251284"/>
            <a:ext cx="5499492" cy="4355431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0" indent="0">
              <a:buFontTx/>
              <a:buNone/>
              <a:defRPr lang="fi-FI" sz="3000" b="1" baseline="0" dirty="0">
                <a:solidFill>
                  <a:schemeClr val="bg1"/>
                </a:solidFill>
                <a:latin typeface="Finlandica" panose="00000500000000000000" pitchFamily="2" charset="0"/>
              </a:defRPr>
            </a:lvl1pPr>
          </a:lstStyle>
          <a:p>
            <a:r>
              <a:rPr lang="fi-FI" dirty="0"/>
              <a:t>Tähän voi kirjoittaa pidemmän, esim. 8 rivin lainauksen tai noston. Värinä valkoinen ja tasaus oikeaan laitaan. </a:t>
            </a:r>
            <a:br>
              <a:rPr lang="fi-FI" dirty="0"/>
            </a:b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consectetuer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elit.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posuere</a:t>
            </a:r>
            <a:r>
              <a:rPr lang="fi-FI" dirty="0"/>
              <a:t> </a:t>
            </a:r>
            <a:r>
              <a:rPr lang="fi-FI" dirty="0" err="1"/>
              <a:t>interdum</a:t>
            </a:r>
            <a:r>
              <a:rPr lang="fi-FI" dirty="0"/>
              <a:t> </a:t>
            </a:r>
            <a:r>
              <a:rPr lang="fi-FI" dirty="0" err="1"/>
              <a:t>sem</a:t>
            </a:r>
            <a:r>
              <a:rPr lang="fi-FI" dirty="0"/>
              <a:t>. </a:t>
            </a:r>
            <a:r>
              <a:rPr lang="fi-FI" dirty="0" err="1"/>
              <a:t>Quisque</a:t>
            </a:r>
            <a:r>
              <a:rPr lang="fi-FI" dirty="0"/>
              <a:t> </a:t>
            </a:r>
            <a:r>
              <a:rPr lang="fi-FI" dirty="0" err="1"/>
              <a:t>ligula</a:t>
            </a:r>
            <a:r>
              <a:rPr lang="fi-FI" dirty="0"/>
              <a:t> </a:t>
            </a:r>
            <a:r>
              <a:rPr lang="fi-FI" dirty="0" err="1"/>
              <a:t>eros</a:t>
            </a:r>
            <a:r>
              <a:rPr lang="fi-FI" dirty="0"/>
              <a:t> </a:t>
            </a:r>
            <a:r>
              <a:rPr lang="fi-FI" dirty="0" err="1"/>
              <a:t>ullamcorper</a:t>
            </a:r>
            <a:endParaRPr lang="fi-FI" dirty="0"/>
          </a:p>
        </p:txBody>
      </p:sp>
      <p:sp>
        <p:nvSpPr>
          <p:cNvPr id="15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C785DF2-A6D0-4F7F-9AB9-51C90DB42EFE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4" name="Picture 13" descr="Logo: Ulkoministeriö – Utrikesministeriet – Ministry for Foreign Affairs of Finla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79" y="361563"/>
            <a:ext cx="1188339" cy="1188339"/>
          </a:xfrm>
          <a:prstGeom prst="rect">
            <a:avLst/>
          </a:prstGeom>
        </p:spPr>
      </p:pic>
      <p:sp>
        <p:nvSpPr>
          <p:cNvPr id="1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577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522" y="939225"/>
            <a:ext cx="5392235" cy="59232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09"/>
              <a:gd name="connsiteY0" fmla="*/ 4483 h 6874916"/>
              <a:gd name="connsiteX1" fmla="*/ 6086309 w 6086309"/>
              <a:gd name="connsiteY1" fmla="*/ 0 h 6874916"/>
              <a:gd name="connsiteX2" fmla="*/ 5959089 w 6086309"/>
              <a:gd name="connsiteY2" fmla="*/ 6874916 h 6874916"/>
              <a:gd name="connsiteX3" fmla="*/ 655475 w 6086309"/>
              <a:gd name="connsiteY3" fmla="*/ 6862483 h 6874916"/>
              <a:gd name="connsiteX4" fmla="*/ 5 w 6086309"/>
              <a:gd name="connsiteY4" fmla="*/ 3409885 h 6874916"/>
              <a:gd name="connsiteX5" fmla="*/ 655475 w 6086309"/>
              <a:gd name="connsiteY5" fmla="*/ 4483 h 6874916"/>
              <a:gd name="connsiteX0" fmla="*/ 655475 w 5959089"/>
              <a:gd name="connsiteY0" fmla="*/ 0 h 6870433"/>
              <a:gd name="connsiteX1" fmla="*/ 5322984 w 5959089"/>
              <a:gd name="connsiteY1" fmla="*/ 2635350 h 6870433"/>
              <a:gd name="connsiteX2" fmla="*/ 5959089 w 5959089"/>
              <a:gd name="connsiteY2" fmla="*/ 6870433 h 6870433"/>
              <a:gd name="connsiteX3" fmla="*/ 655475 w 5959089"/>
              <a:gd name="connsiteY3" fmla="*/ 6858000 h 6870433"/>
              <a:gd name="connsiteX4" fmla="*/ 5 w 5959089"/>
              <a:gd name="connsiteY4" fmla="*/ 3405402 h 6870433"/>
              <a:gd name="connsiteX5" fmla="*/ 655475 w 5959089"/>
              <a:gd name="connsiteY5" fmla="*/ 0 h 6870433"/>
              <a:gd name="connsiteX0" fmla="*/ 608012 w 5959334"/>
              <a:gd name="connsiteY0" fmla="*/ 0 h 5781104"/>
              <a:gd name="connsiteX1" fmla="*/ 5323229 w 5959334"/>
              <a:gd name="connsiteY1" fmla="*/ 1546021 h 5781104"/>
              <a:gd name="connsiteX2" fmla="*/ 5959334 w 5959334"/>
              <a:gd name="connsiteY2" fmla="*/ 5781104 h 5781104"/>
              <a:gd name="connsiteX3" fmla="*/ 655720 w 5959334"/>
              <a:gd name="connsiteY3" fmla="*/ 5768671 h 5781104"/>
              <a:gd name="connsiteX4" fmla="*/ 250 w 5959334"/>
              <a:gd name="connsiteY4" fmla="*/ 2316073 h 5781104"/>
              <a:gd name="connsiteX5" fmla="*/ 608012 w 5959334"/>
              <a:gd name="connsiteY5" fmla="*/ 0 h 5781104"/>
              <a:gd name="connsiteX0" fmla="*/ 193851 w 5545173"/>
              <a:gd name="connsiteY0" fmla="*/ 0 h 5781104"/>
              <a:gd name="connsiteX1" fmla="*/ 4909068 w 5545173"/>
              <a:gd name="connsiteY1" fmla="*/ 1546021 h 5781104"/>
              <a:gd name="connsiteX2" fmla="*/ 5545173 w 5545173"/>
              <a:gd name="connsiteY2" fmla="*/ 5781104 h 5781104"/>
              <a:gd name="connsiteX3" fmla="*/ 241559 w 5545173"/>
              <a:gd name="connsiteY3" fmla="*/ 5768671 h 5781104"/>
              <a:gd name="connsiteX4" fmla="*/ 198340 w 5545173"/>
              <a:gd name="connsiteY4" fmla="*/ 2443294 h 5781104"/>
              <a:gd name="connsiteX5" fmla="*/ 193851 w 5545173"/>
              <a:gd name="connsiteY5" fmla="*/ 0 h 5781104"/>
              <a:gd name="connsiteX0" fmla="*/ 165419 w 5516741"/>
              <a:gd name="connsiteY0" fmla="*/ 0 h 5781104"/>
              <a:gd name="connsiteX1" fmla="*/ 4880636 w 5516741"/>
              <a:gd name="connsiteY1" fmla="*/ 1546021 h 5781104"/>
              <a:gd name="connsiteX2" fmla="*/ 5516741 w 5516741"/>
              <a:gd name="connsiteY2" fmla="*/ 5781104 h 5781104"/>
              <a:gd name="connsiteX3" fmla="*/ 213127 w 5516741"/>
              <a:gd name="connsiteY3" fmla="*/ 5768671 h 5781104"/>
              <a:gd name="connsiteX4" fmla="*/ 169908 w 5516741"/>
              <a:gd name="connsiteY4" fmla="*/ 2443294 h 5781104"/>
              <a:gd name="connsiteX5" fmla="*/ 165419 w 5516741"/>
              <a:gd name="connsiteY5" fmla="*/ 0 h 5781104"/>
              <a:gd name="connsiteX0" fmla="*/ 154845 w 5506167"/>
              <a:gd name="connsiteY0" fmla="*/ 0 h 5781104"/>
              <a:gd name="connsiteX1" fmla="*/ 4870062 w 5506167"/>
              <a:gd name="connsiteY1" fmla="*/ 1546021 h 5781104"/>
              <a:gd name="connsiteX2" fmla="*/ 5506167 w 5506167"/>
              <a:gd name="connsiteY2" fmla="*/ 5781104 h 5781104"/>
              <a:gd name="connsiteX3" fmla="*/ 202553 w 5506167"/>
              <a:gd name="connsiteY3" fmla="*/ 5768671 h 5781104"/>
              <a:gd name="connsiteX4" fmla="*/ 159334 w 5506167"/>
              <a:gd name="connsiteY4" fmla="*/ 2443294 h 5781104"/>
              <a:gd name="connsiteX5" fmla="*/ 154845 w 5506167"/>
              <a:gd name="connsiteY5" fmla="*/ 0 h 5781104"/>
              <a:gd name="connsiteX0" fmla="*/ 216528 w 5567850"/>
              <a:gd name="connsiteY0" fmla="*/ 0 h 5781104"/>
              <a:gd name="connsiteX1" fmla="*/ 4931745 w 5567850"/>
              <a:gd name="connsiteY1" fmla="*/ 1546021 h 5781104"/>
              <a:gd name="connsiteX2" fmla="*/ 5567850 w 5567850"/>
              <a:gd name="connsiteY2" fmla="*/ 5781104 h 5781104"/>
              <a:gd name="connsiteX3" fmla="*/ 184723 w 5567850"/>
              <a:gd name="connsiteY3" fmla="*/ 5776622 h 5781104"/>
              <a:gd name="connsiteX4" fmla="*/ 221017 w 5567850"/>
              <a:gd name="connsiteY4" fmla="*/ 2443294 h 5781104"/>
              <a:gd name="connsiteX5" fmla="*/ 216528 w 5567850"/>
              <a:gd name="connsiteY5" fmla="*/ 0 h 5781104"/>
              <a:gd name="connsiteX0" fmla="*/ 172991 w 5524313"/>
              <a:gd name="connsiteY0" fmla="*/ 0 h 5784573"/>
              <a:gd name="connsiteX1" fmla="*/ 4888208 w 5524313"/>
              <a:gd name="connsiteY1" fmla="*/ 1546021 h 5784573"/>
              <a:gd name="connsiteX2" fmla="*/ 5524313 w 5524313"/>
              <a:gd name="connsiteY2" fmla="*/ 5781104 h 5784573"/>
              <a:gd name="connsiteX3" fmla="*/ 196845 w 5524313"/>
              <a:gd name="connsiteY3" fmla="*/ 5784573 h 5784573"/>
              <a:gd name="connsiteX4" fmla="*/ 177480 w 5524313"/>
              <a:gd name="connsiteY4" fmla="*/ 2443294 h 5784573"/>
              <a:gd name="connsiteX5" fmla="*/ 172991 w 5524313"/>
              <a:gd name="connsiteY5" fmla="*/ 0 h 5784573"/>
              <a:gd name="connsiteX0" fmla="*/ 0 w 5351322"/>
              <a:gd name="connsiteY0" fmla="*/ 0 h 5784573"/>
              <a:gd name="connsiteX1" fmla="*/ 4715217 w 5351322"/>
              <a:gd name="connsiteY1" fmla="*/ 1546021 h 5784573"/>
              <a:gd name="connsiteX2" fmla="*/ 5351322 w 5351322"/>
              <a:gd name="connsiteY2" fmla="*/ 5781104 h 5784573"/>
              <a:gd name="connsiteX3" fmla="*/ 23854 w 5351322"/>
              <a:gd name="connsiteY3" fmla="*/ 5784573 h 5784573"/>
              <a:gd name="connsiteX4" fmla="*/ 4489 w 5351322"/>
              <a:gd name="connsiteY4" fmla="*/ 2443294 h 5784573"/>
              <a:gd name="connsiteX5" fmla="*/ 0 w 5351322"/>
              <a:gd name="connsiteY5" fmla="*/ 0 h 5784573"/>
              <a:gd name="connsiteX0" fmla="*/ 0 w 5429035"/>
              <a:gd name="connsiteY0" fmla="*/ 0 h 5784573"/>
              <a:gd name="connsiteX1" fmla="*/ 4715217 w 5429035"/>
              <a:gd name="connsiteY1" fmla="*/ 1546021 h 5784573"/>
              <a:gd name="connsiteX2" fmla="*/ 5351322 w 5429035"/>
              <a:gd name="connsiteY2" fmla="*/ 5781104 h 5784573"/>
              <a:gd name="connsiteX3" fmla="*/ 23854 w 5429035"/>
              <a:gd name="connsiteY3" fmla="*/ 5784573 h 5784573"/>
              <a:gd name="connsiteX4" fmla="*/ 4489 w 5429035"/>
              <a:gd name="connsiteY4" fmla="*/ 2443294 h 5784573"/>
              <a:gd name="connsiteX5" fmla="*/ 0 w 5429035"/>
              <a:gd name="connsiteY5" fmla="*/ 0 h 5784573"/>
              <a:gd name="connsiteX0" fmla="*/ 0 w 5644857"/>
              <a:gd name="connsiteY0" fmla="*/ 0 h 5784573"/>
              <a:gd name="connsiteX1" fmla="*/ 4715217 w 5644857"/>
              <a:gd name="connsiteY1" fmla="*/ 1546021 h 5784573"/>
              <a:gd name="connsiteX2" fmla="*/ 5351322 w 5644857"/>
              <a:gd name="connsiteY2" fmla="*/ 5781104 h 5784573"/>
              <a:gd name="connsiteX3" fmla="*/ 23854 w 5644857"/>
              <a:gd name="connsiteY3" fmla="*/ 5784573 h 5784573"/>
              <a:gd name="connsiteX4" fmla="*/ 4489 w 5644857"/>
              <a:gd name="connsiteY4" fmla="*/ 2443294 h 5784573"/>
              <a:gd name="connsiteX5" fmla="*/ 0 w 5644857"/>
              <a:gd name="connsiteY5" fmla="*/ 0 h 5784573"/>
              <a:gd name="connsiteX0" fmla="*/ 0 w 5666689"/>
              <a:gd name="connsiteY0" fmla="*/ 0 h 5784573"/>
              <a:gd name="connsiteX1" fmla="*/ 4715217 w 5666689"/>
              <a:gd name="connsiteY1" fmla="*/ 1546021 h 5784573"/>
              <a:gd name="connsiteX2" fmla="*/ 5383127 w 5666689"/>
              <a:gd name="connsiteY2" fmla="*/ 5781104 h 5784573"/>
              <a:gd name="connsiteX3" fmla="*/ 23854 w 5666689"/>
              <a:gd name="connsiteY3" fmla="*/ 5784573 h 5784573"/>
              <a:gd name="connsiteX4" fmla="*/ 4489 w 5666689"/>
              <a:gd name="connsiteY4" fmla="*/ 2443294 h 5784573"/>
              <a:gd name="connsiteX5" fmla="*/ 0 w 5666689"/>
              <a:gd name="connsiteY5" fmla="*/ 0 h 5784573"/>
              <a:gd name="connsiteX0" fmla="*/ 0 w 5631655"/>
              <a:gd name="connsiteY0" fmla="*/ 0 h 5784573"/>
              <a:gd name="connsiteX1" fmla="*/ 4715217 w 5631655"/>
              <a:gd name="connsiteY1" fmla="*/ 1546021 h 5784573"/>
              <a:gd name="connsiteX2" fmla="*/ 5383127 w 5631655"/>
              <a:gd name="connsiteY2" fmla="*/ 5781104 h 5784573"/>
              <a:gd name="connsiteX3" fmla="*/ 23854 w 5631655"/>
              <a:gd name="connsiteY3" fmla="*/ 5784573 h 5784573"/>
              <a:gd name="connsiteX4" fmla="*/ 4489 w 5631655"/>
              <a:gd name="connsiteY4" fmla="*/ 2443294 h 5784573"/>
              <a:gd name="connsiteX5" fmla="*/ 0 w 5631655"/>
              <a:gd name="connsiteY5" fmla="*/ 0 h 5784573"/>
              <a:gd name="connsiteX0" fmla="*/ 0 w 5631655"/>
              <a:gd name="connsiteY0" fmla="*/ 167514 h 5952087"/>
              <a:gd name="connsiteX1" fmla="*/ 4715217 w 5631655"/>
              <a:gd name="connsiteY1" fmla="*/ 1713535 h 5952087"/>
              <a:gd name="connsiteX2" fmla="*/ 5383127 w 5631655"/>
              <a:gd name="connsiteY2" fmla="*/ 5948618 h 5952087"/>
              <a:gd name="connsiteX3" fmla="*/ 23854 w 5631655"/>
              <a:gd name="connsiteY3" fmla="*/ 5952087 h 5952087"/>
              <a:gd name="connsiteX4" fmla="*/ 4489 w 5631655"/>
              <a:gd name="connsiteY4" fmla="*/ 2610808 h 5952087"/>
              <a:gd name="connsiteX5" fmla="*/ 0 w 5631655"/>
              <a:gd name="connsiteY5" fmla="*/ 167514 h 5952087"/>
              <a:gd name="connsiteX0" fmla="*/ 0 w 5631655"/>
              <a:gd name="connsiteY0" fmla="*/ 147634 h 5932207"/>
              <a:gd name="connsiteX1" fmla="*/ 4715217 w 5631655"/>
              <a:gd name="connsiteY1" fmla="*/ 1693655 h 5932207"/>
              <a:gd name="connsiteX2" fmla="*/ 5383127 w 5631655"/>
              <a:gd name="connsiteY2" fmla="*/ 5928738 h 5932207"/>
              <a:gd name="connsiteX3" fmla="*/ 23854 w 5631655"/>
              <a:gd name="connsiteY3" fmla="*/ 5932207 h 5932207"/>
              <a:gd name="connsiteX4" fmla="*/ 4489 w 5631655"/>
              <a:gd name="connsiteY4" fmla="*/ 2590928 h 5932207"/>
              <a:gd name="connsiteX5" fmla="*/ 0 w 5631655"/>
              <a:gd name="connsiteY5" fmla="*/ 147634 h 5932207"/>
              <a:gd name="connsiteX0" fmla="*/ 0 w 5637939"/>
              <a:gd name="connsiteY0" fmla="*/ 147634 h 5932207"/>
              <a:gd name="connsiteX1" fmla="*/ 4715217 w 5637939"/>
              <a:gd name="connsiteY1" fmla="*/ 1693655 h 5932207"/>
              <a:gd name="connsiteX2" fmla="*/ 5383127 w 5637939"/>
              <a:gd name="connsiteY2" fmla="*/ 5928738 h 5932207"/>
              <a:gd name="connsiteX3" fmla="*/ 23854 w 5637939"/>
              <a:gd name="connsiteY3" fmla="*/ 5932207 h 5932207"/>
              <a:gd name="connsiteX4" fmla="*/ 4489 w 5637939"/>
              <a:gd name="connsiteY4" fmla="*/ 2590928 h 5932207"/>
              <a:gd name="connsiteX5" fmla="*/ 0 w 5637939"/>
              <a:gd name="connsiteY5" fmla="*/ 147634 h 5932207"/>
              <a:gd name="connsiteX0" fmla="*/ 0 w 5630454"/>
              <a:gd name="connsiteY0" fmla="*/ 147634 h 5932207"/>
              <a:gd name="connsiteX1" fmla="*/ 4691405 w 5630454"/>
              <a:gd name="connsiteY1" fmla="*/ 1693655 h 5932207"/>
              <a:gd name="connsiteX2" fmla="*/ 5383127 w 5630454"/>
              <a:gd name="connsiteY2" fmla="*/ 5928738 h 5932207"/>
              <a:gd name="connsiteX3" fmla="*/ 23854 w 5630454"/>
              <a:gd name="connsiteY3" fmla="*/ 5932207 h 5932207"/>
              <a:gd name="connsiteX4" fmla="*/ 4489 w 5630454"/>
              <a:gd name="connsiteY4" fmla="*/ 2590928 h 5932207"/>
              <a:gd name="connsiteX5" fmla="*/ 0 w 5630454"/>
              <a:gd name="connsiteY5" fmla="*/ 147634 h 5932207"/>
              <a:gd name="connsiteX0" fmla="*/ 0 w 5636669"/>
              <a:gd name="connsiteY0" fmla="*/ 147634 h 5932207"/>
              <a:gd name="connsiteX1" fmla="*/ 4691405 w 5636669"/>
              <a:gd name="connsiteY1" fmla="*/ 1693655 h 5932207"/>
              <a:gd name="connsiteX2" fmla="*/ 5383127 w 5636669"/>
              <a:gd name="connsiteY2" fmla="*/ 5928738 h 5932207"/>
              <a:gd name="connsiteX3" fmla="*/ 23854 w 5636669"/>
              <a:gd name="connsiteY3" fmla="*/ 5932207 h 5932207"/>
              <a:gd name="connsiteX4" fmla="*/ 4489 w 5636669"/>
              <a:gd name="connsiteY4" fmla="*/ 2590928 h 5932207"/>
              <a:gd name="connsiteX5" fmla="*/ 0 w 5636669"/>
              <a:gd name="connsiteY5" fmla="*/ 147634 h 5932207"/>
              <a:gd name="connsiteX0" fmla="*/ 0 w 5636669"/>
              <a:gd name="connsiteY0" fmla="*/ 149200 h 5933773"/>
              <a:gd name="connsiteX1" fmla="*/ 4691405 w 5636669"/>
              <a:gd name="connsiteY1" fmla="*/ 1695221 h 5933773"/>
              <a:gd name="connsiteX2" fmla="*/ 5383127 w 5636669"/>
              <a:gd name="connsiteY2" fmla="*/ 5930304 h 5933773"/>
              <a:gd name="connsiteX3" fmla="*/ 23854 w 5636669"/>
              <a:gd name="connsiteY3" fmla="*/ 5933773 h 5933773"/>
              <a:gd name="connsiteX4" fmla="*/ 4489 w 5636669"/>
              <a:gd name="connsiteY4" fmla="*/ 2592494 h 5933773"/>
              <a:gd name="connsiteX5" fmla="*/ 0 w 5636669"/>
              <a:gd name="connsiteY5" fmla="*/ 149200 h 5933773"/>
              <a:gd name="connsiteX0" fmla="*/ 0 w 5636669"/>
              <a:gd name="connsiteY0" fmla="*/ 151608 h 5936181"/>
              <a:gd name="connsiteX1" fmla="*/ 4691405 w 5636669"/>
              <a:gd name="connsiteY1" fmla="*/ 1697629 h 5936181"/>
              <a:gd name="connsiteX2" fmla="*/ 5383127 w 5636669"/>
              <a:gd name="connsiteY2" fmla="*/ 5932712 h 5936181"/>
              <a:gd name="connsiteX3" fmla="*/ 23854 w 5636669"/>
              <a:gd name="connsiteY3" fmla="*/ 5936181 h 5936181"/>
              <a:gd name="connsiteX4" fmla="*/ 4489 w 5636669"/>
              <a:gd name="connsiteY4" fmla="*/ 2594902 h 5936181"/>
              <a:gd name="connsiteX5" fmla="*/ 0 w 5636669"/>
              <a:gd name="connsiteY5" fmla="*/ 151608 h 5936181"/>
              <a:gd name="connsiteX0" fmla="*/ 0 w 5636669"/>
              <a:gd name="connsiteY0" fmla="*/ 149996 h 5934569"/>
              <a:gd name="connsiteX1" fmla="*/ 4691405 w 5636669"/>
              <a:gd name="connsiteY1" fmla="*/ 1696017 h 5934569"/>
              <a:gd name="connsiteX2" fmla="*/ 5383127 w 5636669"/>
              <a:gd name="connsiteY2" fmla="*/ 5931100 h 5934569"/>
              <a:gd name="connsiteX3" fmla="*/ 23854 w 5636669"/>
              <a:gd name="connsiteY3" fmla="*/ 5934569 h 5934569"/>
              <a:gd name="connsiteX4" fmla="*/ 4489 w 5636669"/>
              <a:gd name="connsiteY4" fmla="*/ 2593290 h 5934569"/>
              <a:gd name="connsiteX5" fmla="*/ 0 w 5636669"/>
              <a:gd name="connsiteY5" fmla="*/ 149996 h 5934569"/>
              <a:gd name="connsiteX0" fmla="*/ 0 w 5636669"/>
              <a:gd name="connsiteY0" fmla="*/ 159265 h 5943838"/>
              <a:gd name="connsiteX1" fmla="*/ 4691405 w 5636669"/>
              <a:gd name="connsiteY1" fmla="*/ 1705286 h 5943838"/>
              <a:gd name="connsiteX2" fmla="*/ 5383127 w 5636669"/>
              <a:gd name="connsiteY2" fmla="*/ 5940369 h 5943838"/>
              <a:gd name="connsiteX3" fmla="*/ 23854 w 5636669"/>
              <a:gd name="connsiteY3" fmla="*/ 5943838 h 5943838"/>
              <a:gd name="connsiteX4" fmla="*/ 4489 w 5636669"/>
              <a:gd name="connsiteY4" fmla="*/ 2602559 h 5943838"/>
              <a:gd name="connsiteX5" fmla="*/ 0 w 5636669"/>
              <a:gd name="connsiteY5" fmla="*/ 159265 h 5943838"/>
              <a:gd name="connsiteX0" fmla="*/ 11349 w 5648018"/>
              <a:gd name="connsiteY0" fmla="*/ 159265 h 5940369"/>
              <a:gd name="connsiteX1" fmla="*/ 4702754 w 5648018"/>
              <a:gd name="connsiteY1" fmla="*/ 1705286 h 5940369"/>
              <a:gd name="connsiteX2" fmla="*/ 5394476 w 5648018"/>
              <a:gd name="connsiteY2" fmla="*/ 5940369 h 5940369"/>
              <a:gd name="connsiteX3" fmla="*/ 7154 w 5648018"/>
              <a:gd name="connsiteY3" fmla="*/ 5932619 h 5940369"/>
              <a:gd name="connsiteX4" fmla="*/ 15838 w 5648018"/>
              <a:gd name="connsiteY4" fmla="*/ 2602559 h 5940369"/>
              <a:gd name="connsiteX5" fmla="*/ 11349 w 5648018"/>
              <a:gd name="connsiteY5" fmla="*/ 159265 h 5940369"/>
              <a:gd name="connsiteX0" fmla="*/ 11349 w 5651859"/>
              <a:gd name="connsiteY0" fmla="*/ 159265 h 5932619"/>
              <a:gd name="connsiteX1" fmla="*/ 4702754 w 5651859"/>
              <a:gd name="connsiteY1" fmla="*/ 1705286 h 5932619"/>
              <a:gd name="connsiteX2" fmla="*/ 5400086 w 5651859"/>
              <a:gd name="connsiteY2" fmla="*/ 5923540 h 5932619"/>
              <a:gd name="connsiteX3" fmla="*/ 7154 w 5651859"/>
              <a:gd name="connsiteY3" fmla="*/ 5932619 h 5932619"/>
              <a:gd name="connsiteX4" fmla="*/ 15838 w 5651859"/>
              <a:gd name="connsiteY4" fmla="*/ 2602559 h 5932619"/>
              <a:gd name="connsiteX5" fmla="*/ 11349 w 5651859"/>
              <a:gd name="connsiteY5" fmla="*/ 159265 h 5932619"/>
              <a:gd name="connsiteX0" fmla="*/ 11349 w 5597336"/>
              <a:gd name="connsiteY0" fmla="*/ 159265 h 5937188"/>
              <a:gd name="connsiteX1" fmla="*/ 4702754 w 5597336"/>
              <a:gd name="connsiteY1" fmla="*/ 1705286 h 5937188"/>
              <a:gd name="connsiteX2" fmla="*/ 5318199 w 5597336"/>
              <a:gd name="connsiteY2" fmla="*/ 5937188 h 5937188"/>
              <a:gd name="connsiteX3" fmla="*/ 7154 w 5597336"/>
              <a:gd name="connsiteY3" fmla="*/ 5932619 h 5937188"/>
              <a:gd name="connsiteX4" fmla="*/ 15838 w 5597336"/>
              <a:gd name="connsiteY4" fmla="*/ 2602559 h 5937188"/>
              <a:gd name="connsiteX5" fmla="*/ 11349 w 5597336"/>
              <a:gd name="connsiteY5" fmla="*/ 159265 h 5937188"/>
              <a:gd name="connsiteX0" fmla="*/ 11349 w 5647569"/>
              <a:gd name="connsiteY0" fmla="*/ 159265 h 5937188"/>
              <a:gd name="connsiteX1" fmla="*/ 4702754 w 5647569"/>
              <a:gd name="connsiteY1" fmla="*/ 1705286 h 5937188"/>
              <a:gd name="connsiteX2" fmla="*/ 5318199 w 5647569"/>
              <a:gd name="connsiteY2" fmla="*/ 5937188 h 5937188"/>
              <a:gd name="connsiteX3" fmla="*/ 7154 w 5647569"/>
              <a:gd name="connsiteY3" fmla="*/ 5932619 h 5937188"/>
              <a:gd name="connsiteX4" fmla="*/ 15838 w 5647569"/>
              <a:gd name="connsiteY4" fmla="*/ 2602559 h 5937188"/>
              <a:gd name="connsiteX5" fmla="*/ 11349 w 5647569"/>
              <a:gd name="connsiteY5" fmla="*/ 159265 h 5937188"/>
              <a:gd name="connsiteX0" fmla="*/ 11349 w 5661924"/>
              <a:gd name="connsiteY0" fmla="*/ 164026 h 5941949"/>
              <a:gd name="connsiteX1" fmla="*/ 4743697 w 5661924"/>
              <a:gd name="connsiteY1" fmla="*/ 1634984 h 5941949"/>
              <a:gd name="connsiteX2" fmla="*/ 5318199 w 5661924"/>
              <a:gd name="connsiteY2" fmla="*/ 5941949 h 5941949"/>
              <a:gd name="connsiteX3" fmla="*/ 7154 w 5661924"/>
              <a:gd name="connsiteY3" fmla="*/ 5937380 h 5941949"/>
              <a:gd name="connsiteX4" fmla="*/ 15838 w 5661924"/>
              <a:gd name="connsiteY4" fmla="*/ 2607320 h 5941949"/>
              <a:gd name="connsiteX5" fmla="*/ 11349 w 5661924"/>
              <a:gd name="connsiteY5" fmla="*/ 164026 h 5941949"/>
              <a:gd name="connsiteX0" fmla="*/ 268623 w 5673539"/>
              <a:gd name="connsiteY0" fmla="*/ 162700 h 5961095"/>
              <a:gd name="connsiteX1" fmla="*/ 4755312 w 5673539"/>
              <a:gd name="connsiteY1" fmla="*/ 1654130 h 5961095"/>
              <a:gd name="connsiteX2" fmla="*/ 5329814 w 5673539"/>
              <a:gd name="connsiteY2" fmla="*/ 5961095 h 5961095"/>
              <a:gd name="connsiteX3" fmla="*/ 18769 w 5673539"/>
              <a:gd name="connsiteY3" fmla="*/ 5956526 h 5961095"/>
              <a:gd name="connsiteX4" fmla="*/ 27453 w 5673539"/>
              <a:gd name="connsiteY4" fmla="*/ 2626466 h 5961095"/>
              <a:gd name="connsiteX5" fmla="*/ 268623 w 5673539"/>
              <a:gd name="connsiteY5" fmla="*/ 162700 h 5961095"/>
              <a:gd name="connsiteX0" fmla="*/ 268623 w 5673539"/>
              <a:gd name="connsiteY0" fmla="*/ 129632 h 5928027"/>
              <a:gd name="connsiteX1" fmla="*/ 4755312 w 5673539"/>
              <a:gd name="connsiteY1" fmla="*/ 1621062 h 5928027"/>
              <a:gd name="connsiteX2" fmla="*/ 5329814 w 5673539"/>
              <a:gd name="connsiteY2" fmla="*/ 5928027 h 5928027"/>
              <a:gd name="connsiteX3" fmla="*/ 18769 w 5673539"/>
              <a:gd name="connsiteY3" fmla="*/ 5923458 h 5928027"/>
              <a:gd name="connsiteX4" fmla="*/ 27453 w 5673539"/>
              <a:gd name="connsiteY4" fmla="*/ 2593398 h 5928027"/>
              <a:gd name="connsiteX5" fmla="*/ 268623 w 5673539"/>
              <a:gd name="connsiteY5" fmla="*/ 129632 h 5928027"/>
              <a:gd name="connsiteX0" fmla="*/ 241171 w 5646087"/>
              <a:gd name="connsiteY0" fmla="*/ 129632 h 5928027"/>
              <a:gd name="connsiteX1" fmla="*/ 4727860 w 5646087"/>
              <a:gd name="connsiteY1" fmla="*/ 1621062 h 5928027"/>
              <a:gd name="connsiteX2" fmla="*/ 5302362 w 5646087"/>
              <a:gd name="connsiteY2" fmla="*/ 5928027 h 5928027"/>
              <a:gd name="connsiteX3" fmla="*/ 243801 w 5646087"/>
              <a:gd name="connsiteY3" fmla="*/ 5916634 h 5928027"/>
              <a:gd name="connsiteX4" fmla="*/ 1 w 5646087"/>
              <a:gd name="connsiteY4" fmla="*/ 2593398 h 5928027"/>
              <a:gd name="connsiteX5" fmla="*/ 241171 w 5646087"/>
              <a:gd name="connsiteY5" fmla="*/ 129632 h 5928027"/>
              <a:gd name="connsiteX0" fmla="*/ 5675 w 5410591"/>
              <a:gd name="connsiteY0" fmla="*/ 129632 h 5928027"/>
              <a:gd name="connsiteX1" fmla="*/ 4492364 w 5410591"/>
              <a:gd name="connsiteY1" fmla="*/ 1621062 h 5928027"/>
              <a:gd name="connsiteX2" fmla="*/ 5066866 w 5410591"/>
              <a:gd name="connsiteY2" fmla="*/ 5928027 h 5928027"/>
              <a:gd name="connsiteX3" fmla="*/ 8305 w 5410591"/>
              <a:gd name="connsiteY3" fmla="*/ 5916634 h 5928027"/>
              <a:gd name="connsiteX4" fmla="*/ 10164 w 5410591"/>
              <a:gd name="connsiteY4" fmla="*/ 2607045 h 5928027"/>
              <a:gd name="connsiteX5" fmla="*/ 5675 w 5410591"/>
              <a:gd name="connsiteY5" fmla="*/ 129632 h 5928027"/>
              <a:gd name="connsiteX0" fmla="*/ 5675 w 5414970"/>
              <a:gd name="connsiteY0" fmla="*/ 129632 h 5928027"/>
              <a:gd name="connsiteX1" fmla="*/ 4492364 w 5414970"/>
              <a:gd name="connsiteY1" fmla="*/ 1621062 h 5928027"/>
              <a:gd name="connsiteX2" fmla="*/ 5073690 w 5414970"/>
              <a:gd name="connsiteY2" fmla="*/ 5928027 h 5928027"/>
              <a:gd name="connsiteX3" fmla="*/ 8305 w 5414970"/>
              <a:gd name="connsiteY3" fmla="*/ 5916634 h 5928027"/>
              <a:gd name="connsiteX4" fmla="*/ 10164 w 5414970"/>
              <a:gd name="connsiteY4" fmla="*/ 2607045 h 5928027"/>
              <a:gd name="connsiteX5" fmla="*/ 5675 w 5414970"/>
              <a:gd name="connsiteY5" fmla="*/ 129632 h 5928027"/>
              <a:gd name="connsiteX0" fmla="*/ 5675 w 5414970"/>
              <a:gd name="connsiteY0" fmla="*/ 129632 h 5923265"/>
              <a:gd name="connsiteX1" fmla="*/ 4492364 w 5414970"/>
              <a:gd name="connsiteY1" fmla="*/ 1621062 h 5923265"/>
              <a:gd name="connsiteX2" fmla="*/ 5073690 w 5414970"/>
              <a:gd name="connsiteY2" fmla="*/ 5923265 h 5923265"/>
              <a:gd name="connsiteX3" fmla="*/ 8305 w 5414970"/>
              <a:gd name="connsiteY3" fmla="*/ 5916634 h 5923265"/>
              <a:gd name="connsiteX4" fmla="*/ 10164 w 5414970"/>
              <a:gd name="connsiteY4" fmla="*/ 2607045 h 5923265"/>
              <a:gd name="connsiteX5" fmla="*/ 5675 w 5414970"/>
              <a:gd name="connsiteY5" fmla="*/ 129632 h 5923265"/>
              <a:gd name="connsiteX0" fmla="*/ 5675 w 5402673"/>
              <a:gd name="connsiteY0" fmla="*/ 129632 h 5923265"/>
              <a:gd name="connsiteX1" fmla="*/ 4492364 w 5402673"/>
              <a:gd name="connsiteY1" fmla="*/ 1621062 h 5923265"/>
              <a:gd name="connsiteX2" fmla="*/ 5073690 w 5402673"/>
              <a:gd name="connsiteY2" fmla="*/ 5923265 h 5923265"/>
              <a:gd name="connsiteX3" fmla="*/ 8305 w 5402673"/>
              <a:gd name="connsiteY3" fmla="*/ 5916634 h 5923265"/>
              <a:gd name="connsiteX4" fmla="*/ 10164 w 5402673"/>
              <a:gd name="connsiteY4" fmla="*/ 2607045 h 5923265"/>
              <a:gd name="connsiteX5" fmla="*/ 5675 w 5402673"/>
              <a:gd name="connsiteY5" fmla="*/ 129632 h 5923265"/>
              <a:gd name="connsiteX0" fmla="*/ 1968 w 5398966"/>
              <a:gd name="connsiteY0" fmla="*/ 129632 h 5923265"/>
              <a:gd name="connsiteX1" fmla="*/ 4488657 w 5398966"/>
              <a:gd name="connsiteY1" fmla="*/ 1621062 h 5923265"/>
              <a:gd name="connsiteX2" fmla="*/ 5069983 w 5398966"/>
              <a:gd name="connsiteY2" fmla="*/ 5923265 h 5923265"/>
              <a:gd name="connsiteX3" fmla="*/ 9361 w 5398966"/>
              <a:gd name="connsiteY3" fmla="*/ 5911872 h 5923265"/>
              <a:gd name="connsiteX4" fmla="*/ 6457 w 5398966"/>
              <a:gd name="connsiteY4" fmla="*/ 2607045 h 5923265"/>
              <a:gd name="connsiteX5" fmla="*/ 1968 w 5398966"/>
              <a:gd name="connsiteY5" fmla="*/ 129632 h 5923265"/>
              <a:gd name="connsiteX0" fmla="*/ 6928 w 5399163"/>
              <a:gd name="connsiteY0" fmla="*/ 129632 h 5923265"/>
              <a:gd name="connsiteX1" fmla="*/ 4488854 w 5399163"/>
              <a:gd name="connsiteY1" fmla="*/ 1621062 h 5923265"/>
              <a:gd name="connsiteX2" fmla="*/ 5070180 w 5399163"/>
              <a:gd name="connsiteY2" fmla="*/ 5923265 h 5923265"/>
              <a:gd name="connsiteX3" fmla="*/ 9558 w 5399163"/>
              <a:gd name="connsiteY3" fmla="*/ 5911872 h 5923265"/>
              <a:gd name="connsiteX4" fmla="*/ 6654 w 5399163"/>
              <a:gd name="connsiteY4" fmla="*/ 2607045 h 5923265"/>
              <a:gd name="connsiteX5" fmla="*/ 6928 w 5399163"/>
              <a:gd name="connsiteY5" fmla="*/ 129632 h 5923265"/>
              <a:gd name="connsiteX0" fmla="*/ 5675 w 5397910"/>
              <a:gd name="connsiteY0" fmla="*/ 129632 h 5923265"/>
              <a:gd name="connsiteX1" fmla="*/ 4487601 w 5397910"/>
              <a:gd name="connsiteY1" fmla="*/ 1621062 h 5923265"/>
              <a:gd name="connsiteX2" fmla="*/ 5068927 w 5397910"/>
              <a:gd name="connsiteY2" fmla="*/ 5923265 h 5923265"/>
              <a:gd name="connsiteX3" fmla="*/ 8305 w 5397910"/>
              <a:gd name="connsiteY3" fmla="*/ 5911872 h 5923265"/>
              <a:gd name="connsiteX4" fmla="*/ 10164 w 5397910"/>
              <a:gd name="connsiteY4" fmla="*/ 2607045 h 5923265"/>
              <a:gd name="connsiteX5" fmla="*/ 5675 w 5397910"/>
              <a:gd name="connsiteY5" fmla="*/ 129632 h 5923265"/>
              <a:gd name="connsiteX0" fmla="*/ 0 w 5392235"/>
              <a:gd name="connsiteY0" fmla="*/ 129632 h 5923265"/>
              <a:gd name="connsiteX1" fmla="*/ 4481926 w 5392235"/>
              <a:gd name="connsiteY1" fmla="*/ 1621062 h 5923265"/>
              <a:gd name="connsiteX2" fmla="*/ 5063252 w 5392235"/>
              <a:gd name="connsiteY2" fmla="*/ 5923265 h 5923265"/>
              <a:gd name="connsiteX3" fmla="*/ 2630 w 5392235"/>
              <a:gd name="connsiteY3" fmla="*/ 5911872 h 5923265"/>
              <a:gd name="connsiteX4" fmla="*/ 4489 w 5392235"/>
              <a:gd name="connsiteY4" fmla="*/ 2607045 h 5923265"/>
              <a:gd name="connsiteX5" fmla="*/ 0 w 5392235"/>
              <a:gd name="connsiteY5" fmla="*/ 129632 h 592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2235" h="5923265">
                <a:moveTo>
                  <a:pt x="0" y="129632"/>
                </a:moveTo>
                <a:cubicBezTo>
                  <a:pt x="2880420" y="-505746"/>
                  <a:pt x="4233334" y="1388863"/>
                  <a:pt x="4481926" y="1621062"/>
                </a:cubicBezTo>
                <a:cubicBezTo>
                  <a:pt x="5571213" y="3070565"/>
                  <a:pt x="5572101" y="4623840"/>
                  <a:pt x="5063252" y="5923265"/>
                </a:cubicBezTo>
                <a:lnTo>
                  <a:pt x="2630" y="5911872"/>
                </a:lnTo>
                <a:cubicBezTo>
                  <a:pt x="-2995" y="4483911"/>
                  <a:pt x="4927" y="3570752"/>
                  <a:pt x="4489" y="2607045"/>
                </a:cubicBezTo>
                <a:cubicBezTo>
                  <a:pt x="4051" y="1643338"/>
                  <a:pt x="2516" y="1227915"/>
                  <a:pt x="0" y="129632"/>
                </a:cubicBezTo>
                <a:close/>
              </a:path>
            </a:pathLst>
          </a:custGeom>
        </p:spPr>
        <p:txBody>
          <a:bodyPr lIns="360000" tIns="0" rIns="0" bIns="36000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Finlandica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</a:t>
            </a:r>
            <a:br>
              <a:rPr lang="fi-FI" dirty="0"/>
            </a:br>
            <a:r>
              <a:rPr lang="fi-FI" dirty="0"/>
              <a:t>kuvaketta. Kuvan näkyvää osaa </a:t>
            </a:r>
            <a:br>
              <a:rPr lang="fi-FI" dirty="0"/>
            </a:br>
            <a:r>
              <a:rPr lang="fi-FI" dirty="0"/>
              <a:t>voit muuttaa </a:t>
            </a:r>
            <a:r>
              <a:rPr lang="fi-FI" dirty="0" err="1"/>
              <a:t>Crop</a:t>
            </a:r>
            <a:r>
              <a:rPr lang="fi-FI" dirty="0"/>
              <a:t>-toiminnolla. </a:t>
            </a:r>
            <a:br>
              <a:rPr lang="fi-FI" dirty="0"/>
            </a:br>
            <a:r>
              <a:rPr lang="fi-FI" dirty="0"/>
              <a:t>Jos haluat vaihtaa uuden </a:t>
            </a:r>
            <a:br>
              <a:rPr lang="fi-FI" dirty="0"/>
            </a:br>
            <a:r>
              <a:rPr lang="fi-FI" dirty="0"/>
              <a:t>kuvan, poista edellinen ja </a:t>
            </a:r>
            <a:br>
              <a:rPr lang="fi-FI" dirty="0"/>
            </a:br>
            <a:r>
              <a:rPr lang="fi-FI" dirty="0"/>
              <a:t>lisää uusi kuvakkeesta.</a:t>
            </a:r>
          </a:p>
          <a:p>
            <a:endParaRPr lang="fi-FI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10D88C63-01F5-43A4-B7A5-4A1EDFE46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65130" y="939226"/>
            <a:ext cx="5703215" cy="2599018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100" baseline="0">
                <a:solidFill>
                  <a:schemeClr val="accent1"/>
                </a:solidFill>
                <a:latin typeface="Finlandica" panose="00000500000000000000" pitchFamily="2" charset="0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aloitussivu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turkoosi</a:t>
            </a:r>
            <a:r>
              <a:rPr lang="en-US" dirty="0"/>
              <a:t> </a:t>
            </a:r>
            <a:r>
              <a:rPr lang="en-US" dirty="0" err="1"/>
              <a:t>kuvituspallo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max. 3 </a:t>
            </a:r>
            <a:r>
              <a:rPr lang="en-US" dirty="0" err="1"/>
              <a:t>riviä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en-US" dirty="0"/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90434203-68F5-462B-A213-2CCE4936BC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65130" y="3962126"/>
            <a:ext cx="5703215" cy="172650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Tilaisuuden nimi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Esittäjän nimi</a:t>
            </a:r>
          </a:p>
        </p:txBody>
      </p:sp>
    </p:spTree>
    <p:extLst>
      <p:ext uri="{BB962C8B-B14F-4D97-AF65-F5344CB8AC3E}">
        <p14:creationId xmlns:p14="http://schemas.microsoft.com/office/powerpoint/2010/main" val="102000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dempi nosto_maai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" y="0"/>
            <a:ext cx="12184287" cy="6862342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96508" y="1251284"/>
            <a:ext cx="5499492" cy="4355431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 sz="3000" b="1" baseline="0" dirty="0">
                <a:solidFill>
                  <a:schemeClr val="bg1"/>
                </a:solidFill>
                <a:latin typeface="Finlandica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Tähän voi kirjoittaa pidemmän, esim. 8 rivin lainauksen tai noston. Värinä valkoinen ja tasaus oikeaan laitaan.</a:t>
            </a:r>
            <a:br>
              <a:rPr lang="fi-FI" dirty="0"/>
            </a:b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consectetuer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elit.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posuere</a:t>
            </a:r>
            <a:r>
              <a:rPr lang="fi-FI" dirty="0"/>
              <a:t> </a:t>
            </a:r>
            <a:r>
              <a:rPr lang="fi-FI" dirty="0" err="1"/>
              <a:t>interdum</a:t>
            </a:r>
            <a:r>
              <a:rPr lang="fi-FI" dirty="0"/>
              <a:t> </a:t>
            </a:r>
            <a:r>
              <a:rPr lang="fi-FI" dirty="0" err="1"/>
              <a:t>sem</a:t>
            </a:r>
            <a:r>
              <a:rPr lang="fi-FI" dirty="0"/>
              <a:t>. </a:t>
            </a:r>
            <a:r>
              <a:rPr lang="fi-FI" dirty="0" err="1"/>
              <a:t>Quisque</a:t>
            </a:r>
            <a:r>
              <a:rPr lang="fi-FI" dirty="0"/>
              <a:t> </a:t>
            </a:r>
            <a:r>
              <a:rPr lang="fi-FI" dirty="0" err="1"/>
              <a:t>ligula</a:t>
            </a:r>
            <a:r>
              <a:rPr lang="fi-FI" dirty="0"/>
              <a:t> </a:t>
            </a:r>
            <a:r>
              <a:rPr lang="fi-FI" dirty="0" err="1"/>
              <a:t>eros</a:t>
            </a:r>
            <a:r>
              <a:rPr lang="fi-FI" dirty="0"/>
              <a:t> </a:t>
            </a:r>
            <a:r>
              <a:rPr lang="fi-FI" dirty="0" err="1"/>
              <a:t>ullamcorper</a:t>
            </a:r>
            <a:r>
              <a:rPr lang="fi-FI" dirty="0"/>
              <a:t> </a:t>
            </a:r>
            <a:r>
              <a:rPr lang="fi-FI" dirty="0" err="1"/>
              <a:t>quis</a:t>
            </a:r>
            <a:r>
              <a:rPr lang="fi-FI" dirty="0"/>
              <a:t>.</a:t>
            </a:r>
          </a:p>
        </p:txBody>
      </p:sp>
      <p:sp>
        <p:nvSpPr>
          <p:cNvPr id="14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003641A7-72B8-49D6-A12D-B9AAC0040B1B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3" name="Picture 12" descr="Logo: Ulkoministeriö – Utrikesministeriet – Ministry for Foreign Affairs of Finlan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79" y="361563"/>
            <a:ext cx="1188339" cy="1188339"/>
          </a:xfrm>
          <a:prstGeom prst="rect">
            <a:avLst/>
          </a:prstGeom>
        </p:spPr>
      </p:pic>
      <p:sp>
        <p:nvSpPr>
          <p:cNvPr id="16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18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väli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411A6F-356E-4B1D-A274-64BCC9F80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yksipalstainen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väliotsikolla</a:t>
            </a:r>
            <a:endParaRPr lang="en-US" dirty="0"/>
          </a:p>
        </p:txBody>
      </p:sp>
      <p:sp>
        <p:nvSpPr>
          <p:cNvPr id="8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96508" y="1622610"/>
            <a:ext cx="973390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VÄLIOTSIKKO YHDELLÄ RIVILLÄ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33EEC000-5EF1-4E93-BFE6-1A370618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08" y="2358853"/>
            <a:ext cx="9733908" cy="371909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8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5666FB39-C387-4526-A3F4-B566D3DA6E66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2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623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pos="710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411A6F-356E-4B1D-A274-64BCC9F80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yksipalstainen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33EEC000-5EF1-4E93-BFE6-1A370618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08" y="1766869"/>
            <a:ext cx="9733908" cy="431652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spcBef>
                <a:spcPts val="12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3B31A20F-ACD9-43B6-A72A-B417CB6D07A7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19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0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kaksipalstainen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3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1766869"/>
            <a:ext cx="4592180" cy="4316524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356" y="1766869"/>
            <a:ext cx="4640060" cy="4316524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2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1F727063-FB38-4361-9CFC-297FDB7E9B37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23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3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Tekstisivu</a:t>
            </a:r>
            <a:r>
              <a:rPr lang="en-US" dirty="0"/>
              <a:t>, </a:t>
            </a:r>
            <a:r>
              <a:rPr lang="en-US" dirty="0" err="1"/>
              <a:t>vertailu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otsikon</a:t>
            </a:r>
            <a:r>
              <a:rPr lang="en-US" dirty="0"/>
              <a:t> </a:t>
            </a:r>
            <a:r>
              <a:rPr lang="en-US" dirty="0" err="1"/>
              <a:t>pituus</a:t>
            </a:r>
            <a:r>
              <a:rPr lang="en-US" dirty="0"/>
              <a:t> </a:t>
            </a:r>
            <a:r>
              <a:rPr lang="en-US" dirty="0" err="1"/>
              <a:t>korkeintaan</a:t>
            </a:r>
            <a:r>
              <a:rPr lang="en-US" dirty="0"/>
              <a:t>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riviä</a:t>
            </a:r>
            <a:endParaRPr lang="en-US" dirty="0"/>
          </a:p>
        </p:txBody>
      </p:sp>
      <p:sp>
        <p:nvSpPr>
          <p:cNvPr id="8" name="Subtitle A">
            <a:extLst>
              <a:ext uri="{FF2B5EF4-FFF2-40B4-BE49-F238E27FC236}">
                <a16:creationId xmlns:a16="http://schemas.microsoft.com/office/drawing/2014/main" id="{AAD010FA-0F28-4F8C-AF9D-91CCCE228FF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96508" y="1622610"/>
            <a:ext cx="4613038" cy="736243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PIENI OTSIKKO</a:t>
            </a:r>
          </a:p>
        </p:txBody>
      </p:sp>
      <p:sp>
        <p:nvSpPr>
          <p:cNvPr id="3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508" y="2358853"/>
            <a:ext cx="4613038" cy="3719097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B">
            <a:extLst>
              <a:ext uri="{FF2B5EF4-FFF2-40B4-BE49-F238E27FC236}">
                <a16:creationId xmlns:a16="http://schemas.microsoft.com/office/drawing/2014/main" id="{CFE36B7B-EB2B-4810-8724-B772550A59E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668143" y="1622611"/>
            <a:ext cx="4662273" cy="73624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Finlandica" panose="000005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PIENI OTSIKKO</a:t>
            </a:r>
          </a:p>
        </p:txBody>
      </p:sp>
      <p:sp>
        <p:nvSpPr>
          <p:cNvPr id="4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498" y="2358853"/>
            <a:ext cx="4660918" cy="3719097"/>
          </a:xfrm>
        </p:spPr>
        <p:txBody>
          <a:bodyPr/>
          <a:lstStyle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2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17463C5-E383-4E09-9A15-BA62E0C54AEC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21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187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51CC9A7-6E08-4837-9FDE-6B1867572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/>
              <a:t>Grafiikka</a:t>
            </a:r>
            <a:r>
              <a:rPr lang="en-US" dirty="0"/>
              <a:t>/</a:t>
            </a:r>
            <a:r>
              <a:rPr lang="en-US" dirty="0" err="1"/>
              <a:t>vaakakuva</a:t>
            </a:r>
            <a:r>
              <a:rPr lang="en-US" dirty="0"/>
              <a:t> </a:t>
            </a:r>
            <a:r>
              <a:rPr lang="en-US" dirty="0" err="1"/>
              <a:t>tekstitiivistelmän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tai </a:t>
            </a:r>
            <a:r>
              <a:rPr lang="en-US" dirty="0" err="1"/>
              <a:t>selitteen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</p:txBody>
      </p:sp>
      <p:sp>
        <p:nvSpPr>
          <p:cNvPr id="12" name="Content A">
            <a:extLst>
              <a:ext uri="{FF2B5EF4-FFF2-40B4-BE49-F238E27FC236}">
                <a16:creationId xmlns:a16="http://schemas.microsoft.com/office/drawing/2014/main" id="{44DB5296-26BF-41A3-9CF8-222D8DD5D06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96913" y="1766869"/>
            <a:ext cx="6582819" cy="431108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err="1"/>
              <a:t>Poista</a:t>
            </a:r>
            <a:r>
              <a:rPr lang="en-US" dirty="0"/>
              <a:t> </a:t>
            </a:r>
            <a:r>
              <a:rPr lang="en-US" dirty="0" err="1"/>
              <a:t>tästä</a:t>
            </a:r>
            <a:r>
              <a:rPr lang="en-US" dirty="0"/>
              <a:t> </a:t>
            </a:r>
            <a:r>
              <a:rPr lang="en-US" dirty="0" err="1"/>
              <a:t>teksti</a:t>
            </a:r>
            <a:r>
              <a:rPr lang="en-US" dirty="0"/>
              <a:t> ja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laatikon</a:t>
            </a:r>
            <a:r>
              <a:rPr lang="en-US" dirty="0"/>
              <a:t> </a:t>
            </a:r>
            <a:r>
              <a:rPr lang="en-US" dirty="0" err="1"/>
              <a:t>tilalle</a:t>
            </a:r>
            <a:r>
              <a:rPr lang="en-US" dirty="0"/>
              <a:t> </a:t>
            </a:r>
            <a:r>
              <a:rPr lang="en-US" dirty="0" err="1"/>
              <a:t>grafiikka</a:t>
            </a:r>
            <a:r>
              <a:rPr lang="en-US" dirty="0"/>
              <a:t> tai </a:t>
            </a:r>
            <a:r>
              <a:rPr lang="en-US" dirty="0" err="1"/>
              <a:t>kuva</a:t>
            </a:r>
            <a:r>
              <a:rPr lang="en-US" dirty="0"/>
              <a:t>.</a:t>
            </a:r>
          </a:p>
        </p:txBody>
      </p:sp>
      <p:sp>
        <p:nvSpPr>
          <p:cNvPr id="11" name="Content B">
            <a:extLst>
              <a:ext uri="{FF2B5EF4-FFF2-40B4-BE49-F238E27FC236}">
                <a16:creationId xmlns:a16="http://schemas.microsoft.com/office/drawing/2014/main" id="{3C41A753-512E-43D6-A0B1-588C7D5378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50131" y="1766869"/>
            <a:ext cx="3810619" cy="4311081"/>
          </a:xfrm>
        </p:spPr>
        <p:txBody>
          <a:bodyPr/>
          <a:lstStyle>
            <a:lvl2pPr>
              <a:defRPr sz="2000" baseline="0"/>
            </a:lvl2pPr>
          </a:lstStyle>
          <a:p>
            <a:pPr lvl="1"/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tekstitiivistelmä</a:t>
            </a:r>
            <a:r>
              <a:rPr lang="en-US" dirty="0"/>
              <a:t> tai </a:t>
            </a:r>
            <a:r>
              <a:rPr lang="en-US" dirty="0" err="1"/>
              <a:t>selite</a:t>
            </a:r>
            <a:r>
              <a:rPr lang="en-US" dirty="0"/>
              <a:t> </a:t>
            </a:r>
            <a:r>
              <a:rPr lang="en-US" dirty="0" err="1"/>
              <a:t>grafiikasta</a:t>
            </a:r>
            <a:r>
              <a:rPr lang="en-US" dirty="0"/>
              <a:t>/</a:t>
            </a:r>
            <a:r>
              <a:rPr lang="en-US" dirty="0" err="1"/>
              <a:t>kuvasta</a:t>
            </a:r>
            <a:r>
              <a:rPr lang="en-US" dirty="0"/>
              <a:t> </a:t>
            </a:r>
            <a:r>
              <a:rPr lang="en-US" dirty="0" err="1"/>
              <a:t>listan</a:t>
            </a:r>
            <a:r>
              <a:rPr lang="en-US" dirty="0"/>
              <a:t> </a:t>
            </a:r>
            <a:r>
              <a:rPr lang="en-US" dirty="0" err="1"/>
              <a:t>muodossa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15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A4E8FEB5-A9BC-4D40-9633-922D06988DF0}" type="datetime1">
              <a:rPr lang="fi-FI" smtClean="0"/>
              <a:t>29.6.2023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E5CE4F0-1C49-46DB-9136-C946159C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739" y="358085"/>
            <a:ext cx="1195580" cy="1195580"/>
          </a:xfrm>
          <a:prstGeom prst="rect">
            <a:avLst/>
          </a:prstGeom>
        </p:spPr>
      </p:pic>
      <p:sp>
        <p:nvSpPr>
          <p:cNvPr id="23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28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">
            <a:extLst>
              <a:ext uri="{FF2B5EF4-FFF2-40B4-BE49-F238E27FC236}">
                <a16:creationId xmlns:a16="http://schemas.microsoft.com/office/drawing/2014/main" id="{8FBFBBDE-67B4-496F-8A41-4550F8B9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08" y="1766869"/>
            <a:ext cx="9733908" cy="43110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marR="0" lvl="0" indent="-2520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540000" marR="0" lvl="1" indent="-2520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0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60000" marR="0" lvl="3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620000" marR="0" lvl="4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FD21DA52-B31A-4E4D-85C0-C53D5631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08" y="290456"/>
            <a:ext cx="9733908" cy="133215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C72ED1AA-77DD-4388-B17F-32CB8A98B475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944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90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1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D21DA52-B31A-4E4D-85C0-C53D5631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08" y="281638"/>
            <a:ext cx="9733908" cy="13409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8FBFBBDE-67B4-496F-8A41-4550F8B9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08" y="1766869"/>
            <a:ext cx="9733908" cy="43110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marR="0" lvl="0" indent="-25200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540000" marR="0" lvl="1" indent="-25200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0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60000" marR="0" lvl="3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620000" marR="0" lvl="4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8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310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97098204-A8F6-4DE6-B839-D243076AD331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22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20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85" r:id="rId9"/>
    <p:sldLayoutId id="2147483845" r:id="rId10"/>
    <p:sldLayoutId id="2147483853" r:id="rId11"/>
    <p:sldLayoutId id="2147483846" r:id="rId12"/>
    <p:sldLayoutId id="2147483847" r:id="rId13"/>
    <p:sldLayoutId id="2147483887" r:id="rId14"/>
    <p:sldLayoutId id="2147483848" r:id="rId15"/>
    <p:sldLayoutId id="2147483849" r:id="rId16"/>
    <p:sldLayoutId id="2147483850" r:id="rId17"/>
    <p:sldLayoutId id="2147483851" r:id="rId18"/>
    <p:sldLayoutId id="2147483852" r:id="rId19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ct val="100000"/>
        </a:lnSpc>
        <a:spcBef>
          <a:spcPts val="13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900000" marR="0" indent="-252000" algn="l" defTabSz="914400" rtl="0" eaLnBrk="1" fontAlgn="auto" latinLnBrk="0" hangingPunct="1">
        <a:lnSpc>
          <a:spcPct val="100000"/>
        </a:lnSpc>
        <a:spcBef>
          <a:spcPts val="13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marR="0" indent="-252000" algn="l" defTabSz="914400" rtl="0" eaLnBrk="1" fontAlgn="auto" latinLnBrk="0" hangingPunct="1">
        <a:lnSpc>
          <a:spcPct val="100000"/>
        </a:lnSpc>
        <a:spcBef>
          <a:spcPts val="13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marR="0" indent="-252000" algn="l" defTabSz="914400" rtl="0" eaLnBrk="1" fontAlgn="auto" latinLnBrk="0" hangingPunct="1">
        <a:lnSpc>
          <a:spcPct val="100000"/>
        </a:lnSpc>
        <a:spcBef>
          <a:spcPts val="13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D21DA52-B31A-4E4D-85C0-C53D5631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08" y="279699"/>
            <a:ext cx="9730098" cy="13429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8FBFBBDE-67B4-496F-8A41-4550F8B9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08" y="1766869"/>
            <a:ext cx="9730098" cy="43165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marR="0" lvl="0" indent="-2520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540000" marR="0" lvl="1" indent="-2520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0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60000" marR="0" lvl="3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620000" marR="0" lvl="4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8B643CA-2E28-472F-9379-D6CB47C324D4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058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86" r:id="rId9"/>
    <p:sldLayoutId id="2147483869" r:id="rId10"/>
    <p:sldLayoutId id="214748387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90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">
            <a:extLst>
              <a:ext uri="{FF2B5EF4-FFF2-40B4-BE49-F238E27FC236}">
                <a16:creationId xmlns:a16="http://schemas.microsoft.com/office/drawing/2014/main" id="{0D780A60-6033-4A23-BD09-88E0782AF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508" y="6332016"/>
            <a:ext cx="8510858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aihe</a:t>
            </a:r>
            <a:r>
              <a:rPr lang="en-US" dirty="0"/>
              <a:t> / </a:t>
            </a:r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212B49C8-C913-48DA-ADA3-F6601BFC7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9296" y="6332016"/>
            <a:ext cx="1017310" cy="282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lnSpc>
                <a:spcPct val="90000"/>
              </a:lnSpc>
              <a:defRPr sz="1300">
                <a:solidFill>
                  <a:schemeClr val="accent3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9E76E7F8-3140-4393-9A0E-749268BC3340}" type="datetime1">
              <a:rPr lang="fi-FI" smtClean="0"/>
              <a:t>29.6.2023</a:t>
            </a:fld>
            <a:endParaRPr lang="en-US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902CF29C-553D-4FD2-816E-E39E0F61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1633" y="6332016"/>
            <a:ext cx="418235" cy="28379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lang="en-US" sz="1300" b="1" smtClean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fld id="{926655B6-25B1-452C-9F25-C7185A4DD2D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FD21DA52-B31A-4E4D-85C0-C53D5631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08" y="279699"/>
            <a:ext cx="9730098" cy="13429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8FBFBBDE-67B4-496F-8A41-4550F8B9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08" y="1766869"/>
            <a:ext cx="9730098" cy="43165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marR="0" lvl="0" indent="-2520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540000" marR="0" lvl="1" indent="-2520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0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260000" marR="0" lvl="3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620000" marR="0" lvl="4" indent="-252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41C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98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5" r:id="rId2"/>
    <p:sldLayoutId id="2147483876" r:id="rId3"/>
    <p:sldLayoutId id="2147483877" r:id="rId4"/>
    <p:sldLayoutId id="2147483883" r:id="rId5"/>
    <p:sldLayoutId id="2147483884" r:id="rId6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90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marR="0" indent="-2520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6655B6-25B1-452C-9F25-C7185A4DD2DC}" type="slidenum">
              <a:rPr lang="fi-FI" smtClean="0"/>
              <a:pPr/>
              <a:t>1</a:t>
            </a:fld>
            <a:endParaRPr lang="fi-FI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537236"/>
              </p:ext>
            </p:extLst>
          </p:nvPr>
        </p:nvGraphicFramePr>
        <p:xfrm>
          <a:off x="596508" y="314325"/>
          <a:ext cx="9733908" cy="601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85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6655B6-25B1-452C-9F25-C7185A4DD2DC}" type="slidenum">
              <a:rPr lang="fi-FI" smtClean="0"/>
              <a:pPr/>
              <a:t>2</a:t>
            </a:fld>
            <a:endParaRPr lang="fi-FI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44339"/>
              </p:ext>
            </p:extLst>
          </p:nvPr>
        </p:nvGraphicFramePr>
        <p:xfrm>
          <a:off x="596509" y="409575"/>
          <a:ext cx="9733908" cy="592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6655B6-25B1-452C-9F25-C7185A4DD2DC}" type="slidenum">
              <a:rPr lang="fi-FI" smtClean="0"/>
              <a:pPr/>
              <a:t>3</a:t>
            </a:fld>
            <a:endParaRPr lang="fi-FI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396625"/>
              </p:ext>
            </p:extLst>
          </p:nvPr>
        </p:nvGraphicFramePr>
        <p:xfrm>
          <a:off x="596509" y="333374"/>
          <a:ext cx="9733908" cy="5998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345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6655B6-25B1-452C-9F25-C7185A4DD2DC}" type="slidenum">
              <a:rPr lang="fi-FI" smtClean="0"/>
              <a:pPr/>
              <a:t>4</a:t>
            </a:fld>
            <a:endParaRPr lang="fi-FI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629369"/>
              </p:ext>
            </p:extLst>
          </p:nvPr>
        </p:nvGraphicFramePr>
        <p:xfrm>
          <a:off x="596508" y="361949"/>
          <a:ext cx="9733908" cy="597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4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6655B6-25B1-452C-9F25-C7185A4DD2DC}" type="slidenum">
              <a:rPr lang="fi-FI" smtClean="0"/>
              <a:pPr/>
              <a:t>5</a:t>
            </a:fld>
            <a:endParaRPr lang="fi-FI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009561"/>
              </p:ext>
            </p:extLst>
          </p:nvPr>
        </p:nvGraphicFramePr>
        <p:xfrm>
          <a:off x="596508" y="315310"/>
          <a:ext cx="9733908" cy="601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7766" y="6332016"/>
            <a:ext cx="8555420" cy="28379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sz="1400" kern="1200" dirty="0" smtClean="0">
                <a:effectLst/>
                <a:latin typeface="Finlandica" panose="00000500000000000000" pitchFamily="2" charset="0"/>
                <a:ea typeface="+mj-ea"/>
                <a:cs typeface="+mj-cs"/>
              </a:rPr>
              <a:t>*Ei-lahjaraha sisältää </a:t>
            </a:r>
            <a:r>
              <a:rPr lang="fi-FI" sz="1400" dirty="0" err="1" smtClean="0">
                <a:latin typeface="Finlandica" panose="00000500000000000000" pitchFamily="2" charset="0"/>
                <a:ea typeface="+mj-ea"/>
                <a:cs typeface="+mj-cs"/>
              </a:rPr>
              <a:t>k</a:t>
            </a:r>
            <a:r>
              <a:rPr lang="fi-FI" sz="1400" kern="1200" dirty="0" err="1" smtClean="0">
                <a:effectLst/>
                <a:latin typeface="Finlandica" panose="00000500000000000000" pitchFamily="2" charset="0"/>
                <a:ea typeface="+mj-ea"/>
                <a:cs typeface="+mj-cs"/>
              </a:rPr>
              <a:t>ehityspoliitiset</a:t>
            </a:r>
            <a:r>
              <a:rPr lang="fi-FI" sz="1400" kern="1200" dirty="0" smtClean="0">
                <a:effectLst/>
                <a:latin typeface="Finlandica" panose="00000500000000000000" pitchFamily="2" charset="0"/>
                <a:ea typeface="+mj-ea"/>
                <a:cs typeface="+mj-cs"/>
              </a:rPr>
              <a:t> laina- ja sijoitusmuotoiset instrumentit sekä </a:t>
            </a:r>
            <a:r>
              <a:rPr lang="fi-FI" sz="1400" kern="1200" dirty="0" err="1" smtClean="0">
                <a:effectLst/>
                <a:latin typeface="Finlandica" panose="00000500000000000000" pitchFamily="2" charset="0"/>
                <a:ea typeface="+mj-ea"/>
                <a:cs typeface="+mj-cs"/>
              </a:rPr>
              <a:t>Finnfundin</a:t>
            </a:r>
            <a:r>
              <a:rPr lang="fi-FI" sz="1400" kern="1200" dirty="0" smtClean="0">
                <a:effectLst/>
                <a:latin typeface="Finlandica" panose="00000500000000000000" pitchFamily="2" charset="0"/>
                <a:ea typeface="+mj-ea"/>
                <a:cs typeface="+mj-cs"/>
              </a:rPr>
              <a:t> kokonaisuuden </a:t>
            </a:r>
            <a:endParaRPr lang="fi-FI" sz="3200" kern="1200" dirty="0" smtClean="0">
              <a:effectLst/>
              <a:latin typeface="Finlandica" panose="0000050000000000000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49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UM_Kansidiat">
  <a:themeElements>
    <a:clrScheme name="UM 2022 maalis">
      <a:dk1>
        <a:srgbClr val="000000"/>
      </a:dk1>
      <a:lt1>
        <a:srgbClr val="FFFFFF"/>
      </a:lt1>
      <a:dk2>
        <a:srgbClr val="002561"/>
      </a:dk2>
      <a:lt2>
        <a:srgbClr val="FFFFFF"/>
      </a:lt2>
      <a:accent1>
        <a:srgbClr val="013B82"/>
      </a:accent1>
      <a:accent2>
        <a:srgbClr val="82C9F0"/>
      </a:accent2>
      <a:accent3>
        <a:srgbClr val="BEBEBE"/>
      </a:accent3>
      <a:accent4>
        <a:srgbClr val="D4B59E"/>
      </a:accent4>
      <a:accent5>
        <a:srgbClr val="BBA1BF"/>
      </a:accent5>
      <a:accent6>
        <a:srgbClr val="85AF9B"/>
      </a:accent6>
      <a:hlink>
        <a:srgbClr val="1283FE"/>
      </a:hlink>
      <a:folHlink>
        <a:srgbClr val="A92D68"/>
      </a:folHlink>
    </a:clrScheme>
    <a:fontScheme name="UM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sz="3200" b="1" i="1" kern="1200" dirty="0" smtClean="0">
            <a:solidFill>
              <a:schemeClr val="bg1"/>
            </a:solidFill>
            <a:effectLst/>
            <a:latin typeface="Finlandica" panose="00000500000000000000" pitchFamily="2" charset="0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_UM_PowerPoint_2022.potx" id="{29E701F5-94EF-4369-93FE-837913E818DD}" vid="{44AD080B-F521-421C-818E-BC210B8E7BA8}"/>
    </a:ext>
  </a:extLst>
</a:theme>
</file>

<file path=ppt/theme/theme2.xml><?xml version="1.0" encoding="utf-8"?>
<a:theme xmlns:a="http://schemas.openxmlformats.org/drawingml/2006/main" name="1_UM_Sisältödiat (sininen merkki) + Väliotsikot + Lopetus">
  <a:themeElements>
    <a:clrScheme name="UM 2022 maalis">
      <a:dk1>
        <a:srgbClr val="000000"/>
      </a:dk1>
      <a:lt1>
        <a:srgbClr val="FFFFFF"/>
      </a:lt1>
      <a:dk2>
        <a:srgbClr val="002561"/>
      </a:dk2>
      <a:lt2>
        <a:srgbClr val="FFFFFF"/>
      </a:lt2>
      <a:accent1>
        <a:srgbClr val="013B82"/>
      </a:accent1>
      <a:accent2>
        <a:srgbClr val="82C9F0"/>
      </a:accent2>
      <a:accent3>
        <a:srgbClr val="BEBEBE"/>
      </a:accent3>
      <a:accent4>
        <a:srgbClr val="D4B59E"/>
      </a:accent4>
      <a:accent5>
        <a:srgbClr val="BBA1BF"/>
      </a:accent5>
      <a:accent6>
        <a:srgbClr val="85AF9B"/>
      </a:accent6>
      <a:hlink>
        <a:srgbClr val="004CC8"/>
      </a:hlink>
      <a:folHlink>
        <a:srgbClr val="8F6595"/>
      </a:folHlink>
    </a:clrScheme>
    <a:fontScheme name="UM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sz="3200" b="1" i="1" kern="1200" dirty="0" smtClean="0">
            <a:solidFill>
              <a:schemeClr val="bg1"/>
            </a:solidFill>
            <a:effectLst/>
            <a:latin typeface="Finlandica" panose="00000500000000000000" pitchFamily="2" charset="0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_UM_PowerPoint_2022.potx" id="{29E701F5-94EF-4369-93FE-837913E818DD}" vid="{8B519EB0-C862-4267-9E86-9F17E3E660A4}"/>
    </a:ext>
  </a:extLst>
</a:theme>
</file>

<file path=ppt/theme/theme3.xml><?xml version="1.0" encoding="utf-8"?>
<a:theme xmlns:a="http://schemas.openxmlformats.org/drawingml/2006/main" name="1_UM_Sisältösivut (harmaa merkki)">
  <a:themeElements>
    <a:clrScheme name="UM 2022 maalis">
      <a:dk1>
        <a:srgbClr val="000000"/>
      </a:dk1>
      <a:lt1>
        <a:srgbClr val="FFFFFF"/>
      </a:lt1>
      <a:dk2>
        <a:srgbClr val="002561"/>
      </a:dk2>
      <a:lt2>
        <a:srgbClr val="FFFFFF"/>
      </a:lt2>
      <a:accent1>
        <a:srgbClr val="013B82"/>
      </a:accent1>
      <a:accent2>
        <a:srgbClr val="82C9F0"/>
      </a:accent2>
      <a:accent3>
        <a:srgbClr val="BEBEBE"/>
      </a:accent3>
      <a:accent4>
        <a:srgbClr val="D4B59E"/>
      </a:accent4>
      <a:accent5>
        <a:srgbClr val="BBA1BF"/>
      </a:accent5>
      <a:accent6>
        <a:srgbClr val="85AF9B"/>
      </a:accent6>
      <a:hlink>
        <a:srgbClr val="1283FE"/>
      </a:hlink>
      <a:folHlink>
        <a:srgbClr val="A92D68"/>
      </a:folHlink>
    </a:clrScheme>
    <a:fontScheme name="UM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sz="3200" b="1" i="1" kern="1200" dirty="0" smtClean="0">
            <a:solidFill>
              <a:schemeClr val="bg1"/>
            </a:solidFill>
            <a:effectLst/>
            <a:latin typeface="Finlandica" panose="00000500000000000000" pitchFamily="2" charset="0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_UM_PowerPoint_2022.potx" id="{29E701F5-94EF-4369-93FE-837913E818DD}" vid="{E5775012-175A-4A37-ABE0-7439661B8E58}"/>
    </a:ext>
  </a:extLst>
</a:theme>
</file>

<file path=ppt/theme/theme4.xml><?xml version="1.0" encoding="utf-8"?>
<a:theme xmlns:a="http://schemas.openxmlformats.org/drawingml/2006/main" name="1_UM_Sitaatit, nostot ja välisivut">
  <a:themeElements>
    <a:clrScheme name="UM 2022 maalis">
      <a:dk1>
        <a:srgbClr val="000000"/>
      </a:dk1>
      <a:lt1>
        <a:srgbClr val="FFFFFF"/>
      </a:lt1>
      <a:dk2>
        <a:srgbClr val="002561"/>
      </a:dk2>
      <a:lt2>
        <a:srgbClr val="FFFFFF"/>
      </a:lt2>
      <a:accent1>
        <a:srgbClr val="013B82"/>
      </a:accent1>
      <a:accent2>
        <a:srgbClr val="82C9F0"/>
      </a:accent2>
      <a:accent3>
        <a:srgbClr val="BEBEBE"/>
      </a:accent3>
      <a:accent4>
        <a:srgbClr val="D4B59E"/>
      </a:accent4>
      <a:accent5>
        <a:srgbClr val="BBA1BF"/>
      </a:accent5>
      <a:accent6>
        <a:srgbClr val="85AF9B"/>
      </a:accent6>
      <a:hlink>
        <a:srgbClr val="1283FE"/>
      </a:hlink>
      <a:folHlink>
        <a:srgbClr val="A92D68"/>
      </a:folHlink>
    </a:clrScheme>
    <a:fontScheme name="UM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sz="3200" b="1" i="1" kern="1200" dirty="0" smtClean="0">
            <a:solidFill>
              <a:schemeClr val="bg1"/>
            </a:solidFill>
            <a:effectLst/>
            <a:latin typeface="Finlandica" panose="00000500000000000000" pitchFamily="2" charset="0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_UM_PowerPoint_2022.potx" id="{29E701F5-94EF-4369-93FE-837913E818DD}" vid="{3F018451-680B-407E-AB13-7A855EFE9BC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M-excel värit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3773"/>
    </a:accent1>
    <a:accent2>
      <a:srgbClr val="BCDDF3"/>
    </a:accent2>
    <a:accent3>
      <a:srgbClr val="BFA5B8"/>
    </a:accent3>
    <a:accent4>
      <a:srgbClr val="BEBEBE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1_UM_PowerPoint_2022</Template>
  <TotalTime>1166</TotalTime>
  <Words>48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Finlandica</vt:lpstr>
      <vt:lpstr>UM_Kansidiat</vt:lpstr>
      <vt:lpstr>1_UM_Sisältödiat (sininen merkki) + Väliotsikot + Lopetus</vt:lpstr>
      <vt:lpstr>1_UM_Sisältösivut (harmaa merkki)</vt:lpstr>
      <vt:lpstr>1_UM_Sitaatit, nostot ja välisivut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 Jasper</dc:creator>
  <cp:lastModifiedBy>Romanoff Karoliina</cp:lastModifiedBy>
  <cp:revision>4</cp:revision>
  <dcterms:created xsi:type="dcterms:W3CDTF">2023-06-28T11:46:08Z</dcterms:created>
  <dcterms:modified xsi:type="dcterms:W3CDTF">2023-06-29T07:32:25Z</dcterms:modified>
</cp:coreProperties>
</file>